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659" r:id="rId3"/>
    <p:sldId id="684" r:id="rId4"/>
    <p:sldId id="258" r:id="rId5"/>
    <p:sldId id="661" r:id="rId6"/>
    <p:sldId id="689" r:id="rId7"/>
    <p:sldId id="685" r:id="rId8"/>
    <p:sldId id="686" r:id="rId9"/>
    <p:sldId id="354" r:id="rId10"/>
    <p:sldId id="665" r:id="rId11"/>
    <p:sldId id="687" r:id="rId12"/>
    <p:sldId id="667" r:id="rId13"/>
    <p:sldId id="668" r:id="rId14"/>
    <p:sldId id="688" r:id="rId15"/>
    <p:sldId id="654" r:id="rId16"/>
    <p:sldId id="690" r:id="rId17"/>
    <p:sldId id="669" r:id="rId18"/>
    <p:sldId id="670" r:id="rId19"/>
    <p:sldId id="671" r:id="rId20"/>
    <p:sldId id="682" r:id="rId21"/>
    <p:sldId id="6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4434-5406-7D6A-0237-1761D3096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6AC31-085A-4E97-AD3C-9EEB7C783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34F3-020A-6883-0B16-FF839FC8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F38D1-C973-0879-B1EC-3987960D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0AFD0-1531-D377-6A41-6255F3D4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6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C9B-A843-729B-C2F5-10D698EF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2A95A-CFBA-87C0-EE20-C171276BA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FE2E-D8B2-A96F-7D94-15EA165A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736B-07C6-5623-3FFB-B32C45FC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E0A73-4E3C-C5E5-E21A-A24A5E00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08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654298" y="799047"/>
            <a:ext cx="8895423" cy="2454431"/>
            <a:chOff x="1654297" y="1584960"/>
            <a:chExt cx="8895423" cy="2454431"/>
          </a:xfrm>
        </p:grpSpPr>
        <p:sp>
          <p:nvSpPr>
            <p:cNvPr id="55" name="Freeform 54"/>
            <p:cNvSpPr/>
            <p:nvPr/>
          </p:nvSpPr>
          <p:spPr>
            <a:xfrm flipH="1">
              <a:off x="5221287" y="3021639"/>
              <a:ext cx="1736724" cy="960153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2" name="Freeform 51"/>
            <p:cNvSpPr/>
            <p:nvPr/>
          </p:nvSpPr>
          <p:spPr>
            <a:xfrm flipH="1">
              <a:off x="5174876" y="2878765"/>
              <a:ext cx="1842652" cy="1160626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9" name="Freeform 48"/>
            <p:cNvSpPr/>
            <p:nvPr/>
          </p:nvSpPr>
          <p:spPr>
            <a:xfrm flipH="1">
              <a:off x="5174674" y="2866065"/>
              <a:ext cx="1842652" cy="1160626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gradFill>
              <a:gsLst>
                <a:gs pos="93000">
                  <a:srgbClr val="7A7A84"/>
                </a:gs>
                <a:gs pos="0">
                  <a:srgbClr val="EDEDF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7" name="Freeform 56"/>
            <p:cNvSpPr/>
            <p:nvPr/>
          </p:nvSpPr>
          <p:spPr>
            <a:xfrm flipH="1">
              <a:off x="3404464" y="3061839"/>
              <a:ext cx="5724002" cy="287187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  <a:effectLst>
              <a:outerShdw blurRad="304800" dist="317500" dir="2700000" algn="t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654297" y="1589166"/>
              <a:ext cx="8895423" cy="1839595"/>
            </a:xfrm>
            <a:custGeom>
              <a:avLst/>
              <a:gdLst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215381 w 8892540"/>
                <a:gd name="connsiteY6" fmla="*/ 1785620 h 1785620"/>
                <a:gd name="connsiteX7" fmla="*/ 0 w 8892540"/>
                <a:gd name="connsiteY7" fmla="*/ 157023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2153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7749540 w 8867140"/>
                <a:gd name="connsiteY4" fmla="*/ 157658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7749540 w 8867140"/>
                <a:gd name="connsiteY4" fmla="*/ 157658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797290"/>
                <a:gd name="connsiteY0" fmla="*/ 126481 h 1785620"/>
                <a:gd name="connsiteX1" fmla="*/ 189981 w 8797290"/>
                <a:gd name="connsiteY1" fmla="*/ 0 h 1785620"/>
                <a:gd name="connsiteX2" fmla="*/ 8651759 w 8797290"/>
                <a:gd name="connsiteY2" fmla="*/ 0 h 1785620"/>
                <a:gd name="connsiteX3" fmla="*/ 8797290 w 8797290"/>
                <a:gd name="connsiteY3" fmla="*/ 202681 h 1785620"/>
                <a:gd name="connsiteX4" fmla="*/ 7749540 w 8797290"/>
                <a:gd name="connsiteY4" fmla="*/ 1576589 h 1785620"/>
                <a:gd name="connsiteX5" fmla="*/ 7280159 w 8797290"/>
                <a:gd name="connsiteY5" fmla="*/ 1785620 h 1785620"/>
                <a:gd name="connsiteX6" fmla="*/ 1383781 w 8797290"/>
                <a:gd name="connsiteY6" fmla="*/ 1785620 h 1785620"/>
                <a:gd name="connsiteX7" fmla="*/ 1047750 w 8797290"/>
                <a:gd name="connsiteY7" fmla="*/ 1563889 h 1785620"/>
                <a:gd name="connsiteX8" fmla="*/ 0 w 8797290"/>
                <a:gd name="connsiteY8" fmla="*/ 126481 h 1785620"/>
                <a:gd name="connsiteX0" fmla="*/ 0 w 8800465"/>
                <a:gd name="connsiteY0" fmla="*/ 126481 h 1785620"/>
                <a:gd name="connsiteX1" fmla="*/ 189981 w 8800465"/>
                <a:gd name="connsiteY1" fmla="*/ 0 h 1785620"/>
                <a:gd name="connsiteX2" fmla="*/ 8651759 w 8800465"/>
                <a:gd name="connsiteY2" fmla="*/ 0 h 1785620"/>
                <a:gd name="connsiteX3" fmla="*/ 8800465 w 8800465"/>
                <a:gd name="connsiteY3" fmla="*/ 202681 h 1785620"/>
                <a:gd name="connsiteX4" fmla="*/ 7749540 w 8800465"/>
                <a:gd name="connsiteY4" fmla="*/ 1576589 h 1785620"/>
                <a:gd name="connsiteX5" fmla="*/ 7280159 w 8800465"/>
                <a:gd name="connsiteY5" fmla="*/ 1785620 h 1785620"/>
                <a:gd name="connsiteX6" fmla="*/ 1383781 w 8800465"/>
                <a:gd name="connsiteY6" fmla="*/ 1785620 h 1785620"/>
                <a:gd name="connsiteX7" fmla="*/ 1047750 w 8800465"/>
                <a:gd name="connsiteY7" fmla="*/ 1563889 h 1785620"/>
                <a:gd name="connsiteX8" fmla="*/ 0 w 8800465"/>
                <a:gd name="connsiteY8" fmla="*/ 126481 h 1785620"/>
                <a:gd name="connsiteX0" fmla="*/ 0 w 8865449"/>
                <a:gd name="connsiteY0" fmla="*/ 126481 h 1785620"/>
                <a:gd name="connsiteX1" fmla="*/ 189981 w 8865449"/>
                <a:gd name="connsiteY1" fmla="*/ 0 h 1785620"/>
                <a:gd name="connsiteX2" fmla="*/ 8651759 w 8865449"/>
                <a:gd name="connsiteY2" fmla="*/ 0 h 1785620"/>
                <a:gd name="connsiteX3" fmla="*/ 8800465 w 8865449"/>
                <a:gd name="connsiteY3" fmla="*/ 202681 h 1785620"/>
                <a:gd name="connsiteX4" fmla="*/ 7749540 w 8865449"/>
                <a:gd name="connsiteY4" fmla="*/ 1576589 h 1785620"/>
                <a:gd name="connsiteX5" fmla="*/ 7280159 w 8865449"/>
                <a:gd name="connsiteY5" fmla="*/ 1785620 h 1785620"/>
                <a:gd name="connsiteX6" fmla="*/ 1383781 w 8865449"/>
                <a:gd name="connsiteY6" fmla="*/ 1785620 h 1785620"/>
                <a:gd name="connsiteX7" fmla="*/ 1047750 w 8865449"/>
                <a:gd name="connsiteY7" fmla="*/ 1563889 h 1785620"/>
                <a:gd name="connsiteX8" fmla="*/ 0 w 8865449"/>
                <a:gd name="connsiteY8" fmla="*/ 126481 h 1785620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49540 w 8865449"/>
                <a:gd name="connsiteY4" fmla="*/ 1576589 h 1788795"/>
                <a:gd name="connsiteX5" fmla="*/ 7445259 w 8865449"/>
                <a:gd name="connsiteY5" fmla="*/ 1788795 h 1788795"/>
                <a:gd name="connsiteX6" fmla="*/ 1383781 w 8865449"/>
                <a:gd name="connsiteY6" fmla="*/ 1785620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83781 w 8865449"/>
                <a:gd name="connsiteY6" fmla="*/ 1785620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39331 w 8865449"/>
                <a:gd name="connsiteY6" fmla="*/ 1782445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39331 w 8865449"/>
                <a:gd name="connsiteY6" fmla="*/ 1782445 h 1788795"/>
                <a:gd name="connsiteX7" fmla="*/ 1054100 w 8865449"/>
                <a:gd name="connsiteY7" fmla="*/ 1573414 h 1788795"/>
                <a:gd name="connsiteX8" fmla="*/ 0 w 8865449"/>
                <a:gd name="connsiteY8" fmla="*/ 126481 h 1788795"/>
                <a:gd name="connsiteX0" fmla="*/ 0 w 8894024"/>
                <a:gd name="connsiteY0" fmla="*/ 116958 h 1788797"/>
                <a:gd name="connsiteX1" fmla="*/ 218556 w 8894024"/>
                <a:gd name="connsiteY1" fmla="*/ 2 h 1788797"/>
                <a:gd name="connsiteX2" fmla="*/ 8680334 w 8894024"/>
                <a:gd name="connsiteY2" fmla="*/ 2 h 1788797"/>
                <a:gd name="connsiteX3" fmla="*/ 8829040 w 8894024"/>
                <a:gd name="connsiteY3" fmla="*/ 202683 h 1788797"/>
                <a:gd name="connsiteX4" fmla="*/ 7790815 w 8894024"/>
                <a:gd name="connsiteY4" fmla="*/ 1579766 h 1788797"/>
                <a:gd name="connsiteX5" fmla="*/ 7473834 w 8894024"/>
                <a:gd name="connsiteY5" fmla="*/ 1788797 h 1788797"/>
                <a:gd name="connsiteX6" fmla="*/ 1367906 w 8894024"/>
                <a:gd name="connsiteY6" fmla="*/ 1782447 h 1788797"/>
                <a:gd name="connsiteX7" fmla="*/ 1082675 w 8894024"/>
                <a:gd name="connsiteY7" fmla="*/ 1573416 h 1788797"/>
                <a:gd name="connsiteX8" fmla="*/ 0 w 8894024"/>
                <a:gd name="connsiteY8" fmla="*/ 116958 h 1788797"/>
                <a:gd name="connsiteX0" fmla="*/ 14203 w 8908227"/>
                <a:gd name="connsiteY0" fmla="*/ 116956 h 1788795"/>
                <a:gd name="connsiteX1" fmla="*/ 232759 w 8908227"/>
                <a:gd name="connsiteY1" fmla="*/ 0 h 1788795"/>
                <a:gd name="connsiteX2" fmla="*/ 8694537 w 8908227"/>
                <a:gd name="connsiteY2" fmla="*/ 0 h 1788795"/>
                <a:gd name="connsiteX3" fmla="*/ 8843243 w 8908227"/>
                <a:gd name="connsiteY3" fmla="*/ 202681 h 1788795"/>
                <a:gd name="connsiteX4" fmla="*/ 7805018 w 8908227"/>
                <a:gd name="connsiteY4" fmla="*/ 1579764 h 1788795"/>
                <a:gd name="connsiteX5" fmla="*/ 7488037 w 8908227"/>
                <a:gd name="connsiteY5" fmla="*/ 1788795 h 1788795"/>
                <a:gd name="connsiteX6" fmla="*/ 1382109 w 8908227"/>
                <a:gd name="connsiteY6" fmla="*/ 1782445 h 1788795"/>
                <a:gd name="connsiteX7" fmla="*/ 1096878 w 8908227"/>
                <a:gd name="connsiteY7" fmla="*/ 1573414 h 1788795"/>
                <a:gd name="connsiteX8" fmla="*/ 14203 w 8908227"/>
                <a:gd name="connsiteY8" fmla="*/ 116956 h 1788795"/>
                <a:gd name="connsiteX0" fmla="*/ 15296 w 8893445"/>
                <a:gd name="connsiteY0" fmla="*/ 142356 h 1788795"/>
                <a:gd name="connsiteX1" fmla="*/ 217977 w 8893445"/>
                <a:gd name="connsiteY1" fmla="*/ 0 h 1788795"/>
                <a:gd name="connsiteX2" fmla="*/ 8679755 w 8893445"/>
                <a:gd name="connsiteY2" fmla="*/ 0 h 1788795"/>
                <a:gd name="connsiteX3" fmla="*/ 8828461 w 8893445"/>
                <a:gd name="connsiteY3" fmla="*/ 202681 h 1788795"/>
                <a:gd name="connsiteX4" fmla="*/ 7790236 w 8893445"/>
                <a:gd name="connsiteY4" fmla="*/ 1579764 h 1788795"/>
                <a:gd name="connsiteX5" fmla="*/ 7473255 w 8893445"/>
                <a:gd name="connsiteY5" fmla="*/ 1788795 h 1788795"/>
                <a:gd name="connsiteX6" fmla="*/ 1367327 w 8893445"/>
                <a:gd name="connsiteY6" fmla="*/ 1782445 h 1788795"/>
                <a:gd name="connsiteX7" fmla="*/ 1082096 w 8893445"/>
                <a:gd name="connsiteY7" fmla="*/ 1573414 h 1788795"/>
                <a:gd name="connsiteX8" fmla="*/ 15296 w 8893445"/>
                <a:gd name="connsiteY8" fmla="*/ 142356 h 1788795"/>
                <a:gd name="connsiteX0" fmla="*/ 23324 w 8901473"/>
                <a:gd name="connsiteY0" fmla="*/ 142356 h 1788795"/>
                <a:gd name="connsiteX1" fmla="*/ 226005 w 8901473"/>
                <a:gd name="connsiteY1" fmla="*/ 0 h 1788795"/>
                <a:gd name="connsiteX2" fmla="*/ 8687783 w 8901473"/>
                <a:gd name="connsiteY2" fmla="*/ 0 h 1788795"/>
                <a:gd name="connsiteX3" fmla="*/ 8836489 w 8901473"/>
                <a:gd name="connsiteY3" fmla="*/ 202681 h 1788795"/>
                <a:gd name="connsiteX4" fmla="*/ 7798264 w 8901473"/>
                <a:gd name="connsiteY4" fmla="*/ 1579764 h 1788795"/>
                <a:gd name="connsiteX5" fmla="*/ 7481283 w 8901473"/>
                <a:gd name="connsiteY5" fmla="*/ 1788795 h 1788795"/>
                <a:gd name="connsiteX6" fmla="*/ 1375355 w 8901473"/>
                <a:gd name="connsiteY6" fmla="*/ 1782445 h 1788795"/>
                <a:gd name="connsiteX7" fmla="*/ 1090124 w 8901473"/>
                <a:gd name="connsiteY7" fmla="*/ 1573414 h 1788795"/>
                <a:gd name="connsiteX8" fmla="*/ 23324 w 8901473"/>
                <a:gd name="connsiteY8" fmla="*/ 142356 h 1788795"/>
                <a:gd name="connsiteX0" fmla="*/ 24255 w 8892879"/>
                <a:gd name="connsiteY0" fmla="*/ 145531 h 1788795"/>
                <a:gd name="connsiteX1" fmla="*/ 217411 w 8892879"/>
                <a:gd name="connsiteY1" fmla="*/ 0 h 1788795"/>
                <a:gd name="connsiteX2" fmla="*/ 8679189 w 8892879"/>
                <a:gd name="connsiteY2" fmla="*/ 0 h 1788795"/>
                <a:gd name="connsiteX3" fmla="*/ 8827895 w 8892879"/>
                <a:gd name="connsiteY3" fmla="*/ 202681 h 1788795"/>
                <a:gd name="connsiteX4" fmla="*/ 7789670 w 8892879"/>
                <a:gd name="connsiteY4" fmla="*/ 1579764 h 1788795"/>
                <a:gd name="connsiteX5" fmla="*/ 7472689 w 8892879"/>
                <a:gd name="connsiteY5" fmla="*/ 1788795 h 1788795"/>
                <a:gd name="connsiteX6" fmla="*/ 1366761 w 8892879"/>
                <a:gd name="connsiteY6" fmla="*/ 1782445 h 1788795"/>
                <a:gd name="connsiteX7" fmla="*/ 1081530 w 8892879"/>
                <a:gd name="connsiteY7" fmla="*/ 1573414 h 1788795"/>
                <a:gd name="connsiteX8" fmla="*/ 24255 w 8892879"/>
                <a:gd name="connsiteY8" fmla="*/ 14553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85030 w 8890029"/>
                <a:gd name="connsiteY7" fmla="*/ 156706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85030 w 8890029"/>
                <a:gd name="connsiteY7" fmla="*/ 1567064 h 1788795"/>
                <a:gd name="connsiteX8" fmla="*/ 24580 w 8890029"/>
                <a:gd name="connsiteY8" fmla="*/ 151881 h 1788795"/>
                <a:gd name="connsiteX0" fmla="*/ 28346 w 8862045"/>
                <a:gd name="connsiteY0" fmla="*/ 199506 h 1788795"/>
                <a:gd name="connsiteX1" fmla="*/ 186577 w 8862045"/>
                <a:gd name="connsiteY1" fmla="*/ 0 h 1788795"/>
                <a:gd name="connsiteX2" fmla="*/ 8648355 w 8862045"/>
                <a:gd name="connsiteY2" fmla="*/ 0 h 1788795"/>
                <a:gd name="connsiteX3" fmla="*/ 8797061 w 8862045"/>
                <a:gd name="connsiteY3" fmla="*/ 202681 h 1788795"/>
                <a:gd name="connsiteX4" fmla="*/ 7758836 w 8862045"/>
                <a:gd name="connsiteY4" fmla="*/ 1579764 h 1788795"/>
                <a:gd name="connsiteX5" fmla="*/ 7441855 w 8862045"/>
                <a:gd name="connsiteY5" fmla="*/ 1788795 h 1788795"/>
                <a:gd name="connsiteX6" fmla="*/ 1335927 w 8862045"/>
                <a:gd name="connsiteY6" fmla="*/ 1782445 h 1788795"/>
                <a:gd name="connsiteX7" fmla="*/ 1057046 w 8862045"/>
                <a:gd name="connsiteY7" fmla="*/ 1567064 h 1788795"/>
                <a:gd name="connsiteX8" fmla="*/ 28346 w 8862045"/>
                <a:gd name="connsiteY8" fmla="*/ 199506 h 1788795"/>
                <a:gd name="connsiteX0" fmla="*/ 60518 w 8894217"/>
                <a:gd name="connsiteY0" fmla="*/ 199506 h 1788795"/>
                <a:gd name="connsiteX1" fmla="*/ 218749 w 8894217"/>
                <a:gd name="connsiteY1" fmla="*/ 0 h 1788795"/>
                <a:gd name="connsiteX2" fmla="*/ 8680527 w 8894217"/>
                <a:gd name="connsiteY2" fmla="*/ 0 h 1788795"/>
                <a:gd name="connsiteX3" fmla="*/ 8829233 w 8894217"/>
                <a:gd name="connsiteY3" fmla="*/ 202681 h 1788795"/>
                <a:gd name="connsiteX4" fmla="*/ 7791008 w 8894217"/>
                <a:gd name="connsiteY4" fmla="*/ 1579764 h 1788795"/>
                <a:gd name="connsiteX5" fmla="*/ 7474027 w 8894217"/>
                <a:gd name="connsiteY5" fmla="*/ 1788795 h 1788795"/>
                <a:gd name="connsiteX6" fmla="*/ 1368099 w 8894217"/>
                <a:gd name="connsiteY6" fmla="*/ 1782445 h 1788795"/>
                <a:gd name="connsiteX7" fmla="*/ 1089218 w 8894217"/>
                <a:gd name="connsiteY7" fmla="*/ 1567064 h 1788795"/>
                <a:gd name="connsiteX8" fmla="*/ 60518 w 8894217"/>
                <a:gd name="connsiteY8" fmla="*/ 199506 h 1788795"/>
                <a:gd name="connsiteX0" fmla="*/ 63422 w 8897121"/>
                <a:gd name="connsiteY0" fmla="*/ 240781 h 1830070"/>
                <a:gd name="connsiteX1" fmla="*/ 205778 w 8897121"/>
                <a:gd name="connsiteY1" fmla="*/ 0 h 1830070"/>
                <a:gd name="connsiteX2" fmla="*/ 8683431 w 8897121"/>
                <a:gd name="connsiteY2" fmla="*/ 41275 h 1830070"/>
                <a:gd name="connsiteX3" fmla="*/ 8832137 w 8897121"/>
                <a:gd name="connsiteY3" fmla="*/ 243956 h 1830070"/>
                <a:gd name="connsiteX4" fmla="*/ 7793912 w 8897121"/>
                <a:gd name="connsiteY4" fmla="*/ 1621039 h 1830070"/>
                <a:gd name="connsiteX5" fmla="*/ 7476931 w 8897121"/>
                <a:gd name="connsiteY5" fmla="*/ 1830070 h 1830070"/>
                <a:gd name="connsiteX6" fmla="*/ 1371003 w 8897121"/>
                <a:gd name="connsiteY6" fmla="*/ 1823720 h 1830070"/>
                <a:gd name="connsiteX7" fmla="*/ 1092122 w 8897121"/>
                <a:gd name="connsiteY7" fmla="*/ 1608339 h 1830070"/>
                <a:gd name="connsiteX8" fmla="*/ 63422 w 8897121"/>
                <a:gd name="connsiteY8" fmla="*/ 240781 h 1830070"/>
                <a:gd name="connsiteX0" fmla="*/ 60519 w 8894218"/>
                <a:gd name="connsiteY0" fmla="*/ 243956 h 1833245"/>
                <a:gd name="connsiteX1" fmla="*/ 218750 w 8894218"/>
                <a:gd name="connsiteY1" fmla="*/ 0 h 1833245"/>
                <a:gd name="connsiteX2" fmla="*/ 8680528 w 8894218"/>
                <a:gd name="connsiteY2" fmla="*/ 44450 h 1833245"/>
                <a:gd name="connsiteX3" fmla="*/ 8829234 w 8894218"/>
                <a:gd name="connsiteY3" fmla="*/ 247131 h 1833245"/>
                <a:gd name="connsiteX4" fmla="*/ 7791009 w 8894218"/>
                <a:gd name="connsiteY4" fmla="*/ 1624214 h 1833245"/>
                <a:gd name="connsiteX5" fmla="*/ 7474028 w 8894218"/>
                <a:gd name="connsiteY5" fmla="*/ 1833245 h 1833245"/>
                <a:gd name="connsiteX6" fmla="*/ 1368100 w 8894218"/>
                <a:gd name="connsiteY6" fmla="*/ 1826895 h 1833245"/>
                <a:gd name="connsiteX7" fmla="*/ 1089219 w 8894218"/>
                <a:gd name="connsiteY7" fmla="*/ 1611514 h 1833245"/>
                <a:gd name="connsiteX8" fmla="*/ 60519 w 8894218"/>
                <a:gd name="connsiteY8" fmla="*/ 243956 h 1833245"/>
                <a:gd name="connsiteX0" fmla="*/ 60519 w 8895423"/>
                <a:gd name="connsiteY0" fmla="*/ 243956 h 1833245"/>
                <a:gd name="connsiteX1" fmla="*/ 218750 w 8895423"/>
                <a:gd name="connsiteY1" fmla="*/ 0 h 1833245"/>
                <a:gd name="connsiteX2" fmla="*/ 8686878 w 8895423"/>
                <a:gd name="connsiteY2" fmla="*/ 3175 h 1833245"/>
                <a:gd name="connsiteX3" fmla="*/ 8829234 w 8895423"/>
                <a:gd name="connsiteY3" fmla="*/ 247131 h 1833245"/>
                <a:gd name="connsiteX4" fmla="*/ 7791009 w 8895423"/>
                <a:gd name="connsiteY4" fmla="*/ 1624214 h 1833245"/>
                <a:gd name="connsiteX5" fmla="*/ 7474028 w 8895423"/>
                <a:gd name="connsiteY5" fmla="*/ 1833245 h 1833245"/>
                <a:gd name="connsiteX6" fmla="*/ 1368100 w 8895423"/>
                <a:gd name="connsiteY6" fmla="*/ 1826895 h 1833245"/>
                <a:gd name="connsiteX7" fmla="*/ 1089219 w 8895423"/>
                <a:gd name="connsiteY7" fmla="*/ 1611514 h 1833245"/>
                <a:gd name="connsiteX8" fmla="*/ 60519 w 8895423"/>
                <a:gd name="connsiteY8" fmla="*/ 243956 h 1833245"/>
                <a:gd name="connsiteX0" fmla="*/ 60519 w 8895423"/>
                <a:gd name="connsiteY0" fmla="*/ 243956 h 1833245"/>
                <a:gd name="connsiteX1" fmla="*/ 218750 w 8895423"/>
                <a:gd name="connsiteY1" fmla="*/ 0 h 1833245"/>
                <a:gd name="connsiteX2" fmla="*/ 8686878 w 8895423"/>
                <a:gd name="connsiteY2" fmla="*/ 3175 h 1833245"/>
                <a:gd name="connsiteX3" fmla="*/ 8829234 w 8895423"/>
                <a:gd name="connsiteY3" fmla="*/ 247131 h 1833245"/>
                <a:gd name="connsiteX4" fmla="*/ 7791009 w 8895423"/>
                <a:gd name="connsiteY4" fmla="*/ 1624214 h 1833245"/>
                <a:gd name="connsiteX5" fmla="*/ 7474028 w 8895423"/>
                <a:gd name="connsiteY5" fmla="*/ 1833245 h 1833245"/>
                <a:gd name="connsiteX6" fmla="*/ 1444300 w 8895423"/>
                <a:gd name="connsiteY6" fmla="*/ 1820545 h 1833245"/>
                <a:gd name="connsiteX7" fmla="*/ 1089219 w 8895423"/>
                <a:gd name="connsiteY7" fmla="*/ 1611514 h 1833245"/>
                <a:gd name="connsiteX8" fmla="*/ 60519 w 8895423"/>
                <a:gd name="connsiteY8" fmla="*/ 243956 h 1833245"/>
                <a:gd name="connsiteX0" fmla="*/ 60519 w 8895423"/>
                <a:gd name="connsiteY0" fmla="*/ 243956 h 1839595"/>
                <a:gd name="connsiteX1" fmla="*/ 218750 w 8895423"/>
                <a:gd name="connsiteY1" fmla="*/ 0 h 1839595"/>
                <a:gd name="connsiteX2" fmla="*/ 8686878 w 8895423"/>
                <a:gd name="connsiteY2" fmla="*/ 3175 h 1839595"/>
                <a:gd name="connsiteX3" fmla="*/ 8829234 w 8895423"/>
                <a:gd name="connsiteY3" fmla="*/ 247131 h 1839595"/>
                <a:gd name="connsiteX4" fmla="*/ 7791009 w 8895423"/>
                <a:gd name="connsiteY4" fmla="*/ 1624214 h 1839595"/>
                <a:gd name="connsiteX5" fmla="*/ 7474028 w 8895423"/>
                <a:gd name="connsiteY5" fmla="*/ 1833245 h 1839595"/>
                <a:gd name="connsiteX6" fmla="*/ 1450650 w 8895423"/>
                <a:gd name="connsiteY6" fmla="*/ 1839595 h 1839595"/>
                <a:gd name="connsiteX7" fmla="*/ 1089219 w 8895423"/>
                <a:gd name="connsiteY7" fmla="*/ 1611514 h 1839595"/>
                <a:gd name="connsiteX8" fmla="*/ 60519 w 8895423"/>
                <a:gd name="connsiteY8" fmla="*/ 243956 h 183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5423" h="1839595">
                  <a:moveTo>
                    <a:pt x="60519" y="243956"/>
                  </a:moveTo>
                  <a:cubicBezTo>
                    <a:pt x="-101406" y="48804"/>
                    <a:pt x="99798" y="0"/>
                    <a:pt x="218750" y="0"/>
                  </a:cubicBezTo>
                  <a:lnTo>
                    <a:pt x="8686878" y="3175"/>
                  </a:lnTo>
                  <a:cubicBezTo>
                    <a:pt x="8805830" y="3175"/>
                    <a:pt x="8997509" y="48804"/>
                    <a:pt x="8829234" y="247131"/>
                  </a:cubicBezTo>
                  <a:lnTo>
                    <a:pt x="7791009" y="1624214"/>
                  </a:lnTo>
                  <a:cubicBezTo>
                    <a:pt x="7676709" y="1793966"/>
                    <a:pt x="7592980" y="1833245"/>
                    <a:pt x="7474028" y="1833245"/>
                  </a:cubicBezTo>
                  <a:lnTo>
                    <a:pt x="1450650" y="1839595"/>
                  </a:lnTo>
                  <a:cubicBezTo>
                    <a:pt x="1331698" y="1839595"/>
                    <a:pt x="1235269" y="1793966"/>
                    <a:pt x="1089219" y="1611514"/>
                  </a:cubicBezTo>
                  <a:cubicBezTo>
                    <a:pt x="727269" y="1137670"/>
                    <a:pt x="330394" y="600325"/>
                    <a:pt x="60519" y="24395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1659606" y="1584960"/>
              <a:ext cx="8888660" cy="94712"/>
            </a:xfrm>
            <a:custGeom>
              <a:avLst/>
              <a:gdLst>
                <a:gd name="connsiteX0" fmla="*/ 102381 w 8888660"/>
                <a:gd name="connsiteY0" fmla="*/ 0 h 94712"/>
                <a:gd name="connsiteX1" fmla="*/ 8786279 w 8888660"/>
                <a:gd name="connsiteY1" fmla="*/ 0 h 94712"/>
                <a:gd name="connsiteX2" fmla="*/ 8882402 w 8888660"/>
                <a:gd name="connsiteY2" fmla="*/ 63715 h 94712"/>
                <a:gd name="connsiteX3" fmla="*/ 8888660 w 8888660"/>
                <a:gd name="connsiteY3" fmla="*/ 94712 h 94712"/>
                <a:gd name="connsiteX4" fmla="*/ 8838149 w 8888660"/>
                <a:gd name="connsiteY4" fmla="*/ 60656 h 94712"/>
                <a:gd name="connsiteX5" fmla="*/ 8760002 w 8888660"/>
                <a:gd name="connsiteY5" fmla="*/ 44879 h 94712"/>
                <a:gd name="connsiteX6" fmla="*/ 128659 w 8888660"/>
                <a:gd name="connsiteY6" fmla="*/ 44879 h 94712"/>
                <a:gd name="connsiteX7" fmla="*/ 50512 w 8888660"/>
                <a:gd name="connsiteY7" fmla="*/ 60656 h 94712"/>
                <a:gd name="connsiteX8" fmla="*/ 0 w 8888660"/>
                <a:gd name="connsiteY8" fmla="*/ 94712 h 94712"/>
                <a:gd name="connsiteX9" fmla="*/ 6258 w 8888660"/>
                <a:gd name="connsiteY9" fmla="*/ 63715 h 94712"/>
                <a:gd name="connsiteX10" fmla="*/ 102381 w 8888660"/>
                <a:gd name="connsiteY10" fmla="*/ 0 h 9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8660" h="94712">
                  <a:moveTo>
                    <a:pt x="102381" y="0"/>
                  </a:moveTo>
                  <a:lnTo>
                    <a:pt x="8786279" y="0"/>
                  </a:lnTo>
                  <a:cubicBezTo>
                    <a:pt x="8829490" y="0"/>
                    <a:pt x="8866565" y="26272"/>
                    <a:pt x="8882402" y="63715"/>
                  </a:cubicBezTo>
                  <a:lnTo>
                    <a:pt x="8888660" y="94712"/>
                  </a:lnTo>
                  <a:lnTo>
                    <a:pt x="8838149" y="60656"/>
                  </a:lnTo>
                  <a:cubicBezTo>
                    <a:pt x="8814130" y="50497"/>
                    <a:pt x="8787722" y="44879"/>
                    <a:pt x="8760002" y="44879"/>
                  </a:cubicBezTo>
                  <a:lnTo>
                    <a:pt x="128659" y="44879"/>
                  </a:lnTo>
                  <a:cubicBezTo>
                    <a:pt x="100939" y="44879"/>
                    <a:pt x="74531" y="50497"/>
                    <a:pt x="50512" y="60656"/>
                  </a:cubicBezTo>
                  <a:lnTo>
                    <a:pt x="0" y="94712"/>
                  </a:lnTo>
                  <a:lnTo>
                    <a:pt x="6258" y="63715"/>
                  </a:lnTo>
                  <a:cubicBezTo>
                    <a:pt x="22095" y="26272"/>
                    <a:pt x="59170" y="0"/>
                    <a:pt x="10238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97000">
                  <a:schemeClr val="bg1">
                    <a:lumMod val="85000"/>
                  </a:schemeClr>
                </a:gs>
                <a:gs pos="1000">
                  <a:schemeClr val="tx1">
                    <a:lumMod val="65000"/>
                    <a:lumOff val="35000"/>
                  </a:schemeClr>
                </a:gs>
                <a:gs pos="3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2790824" y="3267503"/>
              <a:ext cx="6622257" cy="171585"/>
            </a:xfrm>
            <a:custGeom>
              <a:avLst/>
              <a:gdLst>
                <a:gd name="connsiteX0" fmla="*/ 0 w 6621970"/>
                <a:gd name="connsiteY0" fmla="*/ 0 h 171258"/>
                <a:gd name="connsiteX1" fmla="*/ 6621970 w 6621970"/>
                <a:gd name="connsiteY1" fmla="*/ 0 h 171258"/>
                <a:gd name="connsiteX2" fmla="*/ 6612181 w 6621970"/>
                <a:gd name="connsiteY2" fmla="*/ 13596 h 171258"/>
                <a:gd name="connsiteX3" fmla="*/ 6336758 w 6621970"/>
                <a:gd name="connsiteY3" fmla="*/ 164908 h 171258"/>
                <a:gd name="connsiteX4" fmla="*/ 313380 w 6621970"/>
                <a:gd name="connsiteY4" fmla="*/ 171258 h 171258"/>
                <a:gd name="connsiteX5" fmla="*/ 4533 w 6621970"/>
                <a:gd name="connsiteY5" fmla="*/ 5361 h 17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970" h="171258">
                  <a:moveTo>
                    <a:pt x="0" y="0"/>
                  </a:moveTo>
                  <a:lnTo>
                    <a:pt x="6621970" y="0"/>
                  </a:lnTo>
                  <a:lnTo>
                    <a:pt x="6612181" y="13596"/>
                  </a:lnTo>
                  <a:cubicBezTo>
                    <a:pt x="6517956" y="134835"/>
                    <a:pt x="6440841" y="164908"/>
                    <a:pt x="6336758" y="164908"/>
                  </a:cubicBezTo>
                  <a:lnTo>
                    <a:pt x="313380" y="171258"/>
                  </a:lnTo>
                  <a:cubicBezTo>
                    <a:pt x="209297" y="171258"/>
                    <a:pt x="122458" y="136323"/>
                    <a:pt x="4533" y="5361"/>
                  </a:cubicBezTo>
                  <a:close/>
                </a:path>
              </a:pathLst>
            </a:custGeom>
            <a:gradFill>
              <a:gsLst>
                <a:gs pos="100000">
                  <a:srgbClr val="8A8A92"/>
                </a:gs>
                <a:gs pos="0">
                  <a:srgbClr val="EDEDF3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32" name="Рисунок 13"/>
          <p:cNvSpPr>
            <a:spLocks noGrp="1"/>
          </p:cNvSpPr>
          <p:nvPr>
            <p:ph type="pic" sz="quarter" idx="66" hasCustomPrompt="1"/>
          </p:nvPr>
        </p:nvSpPr>
        <p:spPr>
          <a:xfrm>
            <a:off x="2045970" y="1105388"/>
            <a:ext cx="8100060" cy="1368107"/>
          </a:xfrm>
          <a:custGeom>
            <a:avLst/>
            <a:gdLst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8100060 w 8100060"/>
              <a:gd name="connsiteY2" fmla="*/ 1368107 h 1368107"/>
              <a:gd name="connsiteX3" fmla="*/ 0 w 8100060"/>
              <a:gd name="connsiteY3" fmla="*/ 1368107 h 1368107"/>
              <a:gd name="connsiteX4" fmla="*/ 0 w 8100060"/>
              <a:gd name="connsiteY4" fmla="*/ 0 h 1368107"/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7185660 w 8100060"/>
              <a:gd name="connsiteY2" fmla="*/ 1368107 h 1368107"/>
              <a:gd name="connsiteX3" fmla="*/ 0 w 8100060"/>
              <a:gd name="connsiteY3" fmla="*/ 1368107 h 1368107"/>
              <a:gd name="connsiteX4" fmla="*/ 0 w 8100060"/>
              <a:gd name="connsiteY4" fmla="*/ 0 h 1368107"/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7185660 w 8100060"/>
              <a:gd name="connsiteY2" fmla="*/ 1368107 h 1368107"/>
              <a:gd name="connsiteX3" fmla="*/ 933061 w 8100060"/>
              <a:gd name="connsiteY3" fmla="*/ 1368107 h 1368107"/>
              <a:gd name="connsiteX4" fmla="*/ 0 w 8100060"/>
              <a:gd name="connsiteY4" fmla="*/ 0 h 136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0060" h="1368107">
                <a:moveTo>
                  <a:pt x="0" y="0"/>
                </a:moveTo>
                <a:lnTo>
                  <a:pt x="8100060" y="0"/>
                </a:lnTo>
                <a:lnTo>
                  <a:pt x="7185660" y="1368107"/>
                </a:lnTo>
                <a:lnTo>
                  <a:pt x="933061" y="136810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52" name="Group 151"/>
          <p:cNvGrpSpPr/>
          <p:nvPr/>
        </p:nvGrpSpPr>
        <p:grpSpPr>
          <a:xfrm>
            <a:off x="8379598" y="3175332"/>
            <a:ext cx="2253478" cy="3203855"/>
            <a:chOff x="6481335" y="1097757"/>
            <a:chExt cx="5524894" cy="7854951"/>
          </a:xfrm>
        </p:grpSpPr>
        <p:sp>
          <p:nvSpPr>
            <p:cNvPr id="153" name="Rounded Rectangle 152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19050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57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58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160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8506927" y="3415073"/>
            <a:ext cx="2000407" cy="2679988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2162176" y="4185267"/>
            <a:ext cx="2239026" cy="3183307"/>
            <a:chOff x="6481335" y="1097757"/>
            <a:chExt cx="5524894" cy="7854951"/>
          </a:xfrm>
        </p:grpSpPr>
        <p:sp>
          <p:nvSpPr>
            <p:cNvPr id="162" name="Rounded Rectangle 161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19050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6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67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68" name="Rounded Rectangle 167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169" name="Рисунок 13"/>
          <p:cNvSpPr>
            <a:spLocks noGrp="1"/>
          </p:cNvSpPr>
          <p:nvPr>
            <p:ph type="pic" sz="quarter" idx="99" hasCustomPrompt="1"/>
          </p:nvPr>
        </p:nvSpPr>
        <p:spPr>
          <a:xfrm>
            <a:off x="2287899" y="4403763"/>
            <a:ext cx="1987577" cy="2662800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658488" y="4185268"/>
            <a:ext cx="1104783" cy="2235593"/>
            <a:chOff x="889918" y="1073150"/>
            <a:chExt cx="2444531" cy="4946650"/>
          </a:xfrm>
        </p:grpSpPr>
        <p:sp>
          <p:nvSpPr>
            <p:cNvPr id="171" name="Rounded Rectangle 170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173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4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5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6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7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8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190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9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80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5" name="Picture Placeholder 184"/>
          <p:cNvSpPr>
            <a:spLocks noGrp="1"/>
          </p:cNvSpPr>
          <p:nvPr>
            <p:ph type="pic" sz="quarter" idx="64" hasCustomPrompt="1"/>
          </p:nvPr>
        </p:nvSpPr>
        <p:spPr>
          <a:xfrm>
            <a:off x="4723472" y="4246346"/>
            <a:ext cx="970425" cy="2102620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28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022592" y="1131543"/>
            <a:ext cx="2489079" cy="5052118"/>
            <a:chOff x="2022591" y="1131543"/>
            <a:chExt cx="2489079" cy="5052118"/>
          </a:xfrm>
        </p:grpSpPr>
        <p:sp>
          <p:nvSpPr>
            <p:cNvPr id="23" name="Rounded Rectangle 22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6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6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0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43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1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2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3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4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55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2184511" y="1765291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827527" y="3248025"/>
            <a:ext cx="3597396" cy="180574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27526" y="1082509"/>
            <a:ext cx="3597395" cy="1986130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7526" y="5233710"/>
            <a:ext cx="3597394" cy="90156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925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360164" y="1548966"/>
            <a:ext cx="5524894" cy="7854951"/>
            <a:chOff x="6481335" y="1097757"/>
            <a:chExt cx="5524894" cy="7854951"/>
          </a:xfrm>
        </p:grpSpPr>
        <p:sp>
          <p:nvSpPr>
            <p:cNvPr id="28" name="Rounded Rectangle 27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0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1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3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3670395" y="2107672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-202018" y="2809877"/>
            <a:ext cx="2489079" cy="5052118"/>
            <a:chOff x="2022591" y="1131543"/>
            <a:chExt cx="2489079" cy="5052118"/>
          </a:xfrm>
        </p:grpSpPr>
        <p:sp>
          <p:nvSpPr>
            <p:cNvPr id="55" name="Rounded Rectangle 54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6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7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8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9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0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1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2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3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64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-40098" y="34436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9351392" y="1260093"/>
            <a:ext cx="2161117" cy="343289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351391" y="5053766"/>
            <a:ext cx="2147887" cy="106525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4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76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9135934" y="2546557"/>
            <a:ext cx="5524894" cy="7854951"/>
            <a:chOff x="6481335" y="1097757"/>
            <a:chExt cx="5524894" cy="7854951"/>
          </a:xfrm>
        </p:grpSpPr>
        <p:sp>
          <p:nvSpPr>
            <p:cNvPr id="39" name="Rounded Rectangle 38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2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4" name="Рисунок 13"/>
          <p:cNvSpPr>
            <a:spLocks noGrp="1"/>
          </p:cNvSpPr>
          <p:nvPr>
            <p:ph type="pic" sz="quarter" idx="78" hasCustomPrompt="1"/>
          </p:nvPr>
        </p:nvSpPr>
        <p:spPr>
          <a:xfrm>
            <a:off x="9446165" y="3105263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094343" y="4384675"/>
            <a:ext cx="2444531" cy="4946650"/>
            <a:chOff x="889918" y="1073150"/>
            <a:chExt cx="2444531" cy="4946650"/>
          </a:xfrm>
        </p:grpSpPr>
        <p:sp>
          <p:nvSpPr>
            <p:cNvPr id="58" name="Rounded Rectangle 57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60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1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2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3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4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5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6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67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346721" y="1578945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2350727" y="5540841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Picture Placeholder 71"/>
          <p:cNvSpPr>
            <a:spLocks noGrp="1"/>
          </p:cNvSpPr>
          <p:nvPr>
            <p:ph type="pic" sz="quarter" idx="64" hasCustomPrompt="1"/>
          </p:nvPr>
        </p:nvSpPr>
        <p:spPr>
          <a:xfrm>
            <a:off x="6238227" y="4535949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827464" y="-1866571"/>
            <a:ext cx="2061558" cy="4184372"/>
            <a:chOff x="2022591" y="1131543"/>
            <a:chExt cx="2489079" cy="5052118"/>
          </a:xfrm>
        </p:grpSpPr>
        <p:sp>
          <p:nvSpPr>
            <p:cNvPr id="96" name="Rounded Rectangle 95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7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98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99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0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1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2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3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4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05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3976682" y="-1359823"/>
            <a:ext cx="1795252" cy="3170865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7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84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3"/>
            <a:ext cx="2868077" cy="343289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8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053766"/>
            <a:ext cx="2163549" cy="106525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8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099212" y="541784"/>
            <a:ext cx="1437181" cy="721671"/>
          </a:xfrm>
        </p:spPr>
        <p:txBody>
          <a:bodyPr/>
          <a:lstStyle>
            <a:lvl1pPr algn="l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7" name="Текст 7"/>
          <p:cNvSpPr>
            <a:spLocks noGrp="1"/>
          </p:cNvSpPr>
          <p:nvPr>
            <p:ph type="body" sz="quarter" idx="79" hasCustomPrompt="1"/>
          </p:nvPr>
        </p:nvSpPr>
        <p:spPr>
          <a:xfrm>
            <a:off x="7535501" y="2527968"/>
            <a:ext cx="1421933" cy="719556"/>
          </a:xfrm>
        </p:spPr>
        <p:txBody>
          <a:bodyPr/>
          <a:lstStyle>
            <a:lvl1pPr algn="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8" name="Текст 7"/>
          <p:cNvSpPr>
            <a:spLocks noGrp="1"/>
          </p:cNvSpPr>
          <p:nvPr>
            <p:ph type="body" sz="quarter" idx="80" hasCustomPrompt="1"/>
          </p:nvPr>
        </p:nvSpPr>
        <p:spPr>
          <a:xfrm>
            <a:off x="4290204" y="4512037"/>
            <a:ext cx="1598817" cy="793264"/>
          </a:xfrm>
        </p:spPr>
        <p:txBody>
          <a:bodyPr anchor="b"/>
          <a:lstStyle>
            <a:lvl1pPr algn="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81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9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031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>
            <a:off x="762001" y="3450166"/>
            <a:ext cx="2444531" cy="4946650"/>
            <a:chOff x="889918" y="1073150"/>
            <a:chExt cx="2444531" cy="4946650"/>
          </a:xfrm>
        </p:grpSpPr>
        <p:sp>
          <p:nvSpPr>
            <p:cNvPr id="214" name="Rounded Rectangle 213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216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7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8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9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0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1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285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2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23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24" name="Straight Connector 223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8" name="Picture Placeholder 227"/>
          <p:cNvSpPr>
            <a:spLocks noGrp="1"/>
          </p:cNvSpPr>
          <p:nvPr>
            <p:ph type="pic" sz="quarter" idx="64" hasCustomPrompt="1"/>
          </p:nvPr>
        </p:nvSpPr>
        <p:spPr>
          <a:xfrm>
            <a:off x="905885" y="3601439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29" name="Group 228"/>
          <p:cNvGrpSpPr/>
          <p:nvPr/>
        </p:nvGrpSpPr>
        <p:grpSpPr>
          <a:xfrm>
            <a:off x="3814764" y="5278539"/>
            <a:ext cx="2449294" cy="4946650"/>
            <a:chOff x="3729678" y="1073150"/>
            <a:chExt cx="2449294" cy="4946650"/>
          </a:xfrm>
        </p:grpSpPr>
        <p:sp>
          <p:nvSpPr>
            <p:cNvPr id="230" name="Rounded Rectangle 229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32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3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4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5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6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7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8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39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40" name="Straight Connector 239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4" name="Picture Placeholder 243"/>
          <p:cNvSpPr>
            <a:spLocks noGrp="1"/>
          </p:cNvSpPr>
          <p:nvPr>
            <p:ph type="pic" sz="quarter" idx="65" hasCustomPrompt="1"/>
          </p:nvPr>
        </p:nvSpPr>
        <p:spPr>
          <a:xfrm>
            <a:off x="3958648" y="5429813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6844430" y="3797704"/>
            <a:ext cx="2449294" cy="4946650"/>
            <a:chOff x="3729678" y="1073150"/>
            <a:chExt cx="2449294" cy="4946650"/>
          </a:xfrm>
        </p:grpSpPr>
        <p:sp>
          <p:nvSpPr>
            <p:cNvPr id="246" name="Rounded Rectangle 245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4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4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5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56" name="Straight Connector 25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0" name="Picture Placeholder 259"/>
          <p:cNvSpPr>
            <a:spLocks noGrp="1"/>
          </p:cNvSpPr>
          <p:nvPr>
            <p:ph type="pic" sz="quarter" idx="71" hasCustomPrompt="1"/>
          </p:nvPr>
        </p:nvSpPr>
        <p:spPr>
          <a:xfrm>
            <a:off x="6988315" y="3948978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62" name="Group 261"/>
          <p:cNvGrpSpPr/>
          <p:nvPr/>
        </p:nvGrpSpPr>
        <p:grpSpPr>
          <a:xfrm>
            <a:off x="6850675" y="-1817157"/>
            <a:ext cx="2444531" cy="4946650"/>
            <a:chOff x="889918" y="1073150"/>
            <a:chExt cx="2444531" cy="4946650"/>
          </a:xfrm>
        </p:grpSpPr>
        <p:sp>
          <p:nvSpPr>
            <p:cNvPr id="263" name="Rounded Rectangle 262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64" name="Group 263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265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6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7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8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9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70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285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71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72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73" name="Straight Connector 272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4715689" y="5543515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7" name="Picture Placeholder 276"/>
          <p:cNvSpPr>
            <a:spLocks noGrp="1"/>
          </p:cNvSpPr>
          <p:nvPr>
            <p:ph type="pic" sz="quarter" idx="72" hasCustomPrompt="1"/>
          </p:nvPr>
        </p:nvSpPr>
        <p:spPr>
          <a:xfrm>
            <a:off x="6994559" y="-1665883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78" name="Group 277"/>
          <p:cNvGrpSpPr/>
          <p:nvPr/>
        </p:nvGrpSpPr>
        <p:grpSpPr>
          <a:xfrm>
            <a:off x="3816270" y="-376158"/>
            <a:ext cx="2449294" cy="4946650"/>
            <a:chOff x="3729678" y="1073150"/>
            <a:chExt cx="2449294" cy="4946650"/>
          </a:xfrm>
        </p:grpSpPr>
        <p:sp>
          <p:nvSpPr>
            <p:cNvPr id="279" name="Rounded Rectangle 278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80" name="Group 279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81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2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3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4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5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6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7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88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89" name="Straight Connector 288"/>
              <p:cNvCxnSpPr/>
              <p:nvPr/>
            </p:nvCxnSpPr>
            <p:spPr>
              <a:xfrm>
                <a:off x="4720859" y="157763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2348323" y="1589303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3" name="Picture Placeholder 292"/>
          <p:cNvSpPr>
            <a:spLocks noGrp="1"/>
          </p:cNvSpPr>
          <p:nvPr>
            <p:ph type="pic" sz="quarter" idx="73" hasCustomPrompt="1"/>
          </p:nvPr>
        </p:nvSpPr>
        <p:spPr>
          <a:xfrm>
            <a:off x="3960155" y="-224885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8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9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092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8" name="Group 107"/>
          <p:cNvGrpSpPr/>
          <p:nvPr/>
        </p:nvGrpSpPr>
        <p:grpSpPr>
          <a:xfrm>
            <a:off x="1433635" y="3279777"/>
            <a:ext cx="2489079" cy="5052118"/>
            <a:chOff x="2022591" y="1131543"/>
            <a:chExt cx="2489079" cy="5052118"/>
          </a:xfrm>
        </p:grpSpPr>
        <p:sp>
          <p:nvSpPr>
            <p:cNvPr id="109" name="Rounded Rectangle 108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0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1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2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3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4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5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6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7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18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1595554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4857616" y="3279777"/>
            <a:ext cx="2489079" cy="5052118"/>
            <a:chOff x="2022591" y="1131543"/>
            <a:chExt cx="2489079" cy="5052118"/>
          </a:xfrm>
        </p:grpSpPr>
        <p:sp>
          <p:nvSpPr>
            <p:cNvPr id="120" name="Rounded Rectangle 119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1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2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3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4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5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6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7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8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41" name="Рисунок 13"/>
          <p:cNvSpPr>
            <a:spLocks noGrp="1"/>
          </p:cNvSpPr>
          <p:nvPr>
            <p:ph type="pic" sz="quarter" idx="83" hasCustomPrompt="1"/>
          </p:nvPr>
        </p:nvSpPr>
        <p:spPr>
          <a:xfrm>
            <a:off x="5019535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8255849" y="3279777"/>
            <a:ext cx="2489079" cy="5052118"/>
            <a:chOff x="2022591" y="1131543"/>
            <a:chExt cx="2489079" cy="5052118"/>
          </a:xfrm>
        </p:grpSpPr>
        <p:sp>
          <p:nvSpPr>
            <p:cNvPr id="143" name="Rounded Rectangle 142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4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5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6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7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8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9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50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51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52" name="Рисунок 13"/>
          <p:cNvSpPr>
            <a:spLocks noGrp="1"/>
          </p:cNvSpPr>
          <p:nvPr>
            <p:ph type="pic" sz="quarter" idx="84" hasCustomPrompt="1"/>
          </p:nvPr>
        </p:nvSpPr>
        <p:spPr>
          <a:xfrm>
            <a:off x="8417768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58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640675" y="1062223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1639669" y="1628322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0" name="Прямая соединительная линия 38"/>
          <p:cNvCxnSpPr/>
          <p:nvPr/>
        </p:nvCxnSpPr>
        <p:spPr>
          <a:xfrm flipH="1">
            <a:off x="2360846" y="2896546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1639670" y="2531570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62" name="Shape 427"/>
          <p:cNvSpPr>
            <a:spLocks noGrp="1"/>
          </p:cNvSpPr>
          <p:nvPr>
            <p:ph type="body" sz="quarter" idx="85" hasCustomPrompt="1"/>
          </p:nvPr>
        </p:nvSpPr>
        <p:spPr>
          <a:xfrm>
            <a:off x="4984793" y="1072051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3" name="Текст 7"/>
          <p:cNvSpPr>
            <a:spLocks noGrp="1"/>
          </p:cNvSpPr>
          <p:nvPr>
            <p:ph type="body" sz="quarter" idx="86" hasCustomPrompt="1"/>
          </p:nvPr>
        </p:nvSpPr>
        <p:spPr>
          <a:xfrm>
            <a:off x="4983787" y="1638150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4" name="Прямая соединительная линия 38"/>
          <p:cNvCxnSpPr/>
          <p:nvPr/>
        </p:nvCxnSpPr>
        <p:spPr>
          <a:xfrm flipH="1">
            <a:off x="5704964" y="2906374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40"/>
          <p:cNvSpPr>
            <a:spLocks noGrp="1"/>
          </p:cNvSpPr>
          <p:nvPr>
            <p:ph type="body" sz="quarter" idx="87" hasCustomPrompt="1"/>
          </p:nvPr>
        </p:nvSpPr>
        <p:spPr>
          <a:xfrm>
            <a:off x="4983788" y="254139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66" name="Shape 427"/>
          <p:cNvSpPr>
            <a:spLocks noGrp="1"/>
          </p:cNvSpPr>
          <p:nvPr>
            <p:ph type="body" sz="quarter" idx="88" hasCustomPrompt="1"/>
          </p:nvPr>
        </p:nvSpPr>
        <p:spPr>
          <a:xfrm>
            <a:off x="8418773" y="1058684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7" name="Текст 7"/>
          <p:cNvSpPr>
            <a:spLocks noGrp="1"/>
          </p:cNvSpPr>
          <p:nvPr>
            <p:ph type="body" sz="quarter" idx="89" hasCustomPrompt="1"/>
          </p:nvPr>
        </p:nvSpPr>
        <p:spPr>
          <a:xfrm>
            <a:off x="8417767" y="1624784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8" name="Прямая соединительная линия 38"/>
          <p:cNvCxnSpPr/>
          <p:nvPr/>
        </p:nvCxnSpPr>
        <p:spPr>
          <a:xfrm flipH="1">
            <a:off x="9138944" y="2893007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Текст 40"/>
          <p:cNvSpPr>
            <a:spLocks noGrp="1"/>
          </p:cNvSpPr>
          <p:nvPr>
            <p:ph type="body" sz="quarter" idx="90" hasCustomPrompt="1"/>
          </p:nvPr>
        </p:nvSpPr>
        <p:spPr>
          <a:xfrm>
            <a:off x="8417769" y="2528031"/>
            <a:ext cx="2166749" cy="180662"/>
          </a:xfrm>
        </p:spPr>
        <p:txBody>
          <a:bodyPr>
            <a:normAutofit/>
          </a:bodyPr>
          <a:lstStyle>
            <a:lvl1pPr algn="ctr">
              <a:defRPr sz="802" b="1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7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7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7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118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5250039" y="856779"/>
            <a:ext cx="9773239" cy="5561188"/>
            <a:chOff x="4703929" y="717077"/>
            <a:chExt cx="9773238" cy="5561188"/>
          </a:xfrm>
        </p:grpSpPr>
        <p:sp>
          <p:nvSpPr>
            <p:cNvPr id="35" name="Полилиния 34"/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7" name="Полилиния 36"/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8" name="Полилиния 37"/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grpSp>
          <p:nvGrpSpPr>
            <p:cNvPr id="27" name="Группа 26"/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13422301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</p:grpSp>
      </p:grpSp>
      <p:sp>
        <p:nvSpPr>
          <p:cNvPr id="36" name="Рисунок 13"/>
          <p:cNvSpPr>
            <a:spLocks noGrp="1"/>
          </p:cNvSpPr>
          <p:nvPr>
            <p:ph type="pic" sz="quarter" idx="39" hasCustomPrompt="1"/>
          </p:nvPr>
        </p:nvSpPr>
        <p:spPr>
          <a:xfrm>
            <a:off x="6359105" y="1222085"/>
            <a:ext cx="7475104" cy="4693237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5"/>
            <a:ext cx="3597396" cy="162590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053318"/>
            <a:ext cx="3597394" cy="90312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281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-1731336" y="856779"/>
            <a:ext cx="9773239" cy="5561188"/>
            <a:chOff x="4703929" y="717077"/>
            <a:chExt cx="9773238" cy="5561188"/>
          </a:xfrm>
        </p:grpSpPr>
        <p:sp>
          <p:nvSpPr>
            <p:cNvPr id="35" name="Полилиния 34"/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7" name="Полилиния 36"/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8" name="Полилиния 37"/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grpSp>
          <p:nvGrpSpPr>
            <p:cNvPr id="27" name="Группа 26"/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13422301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</p:grpSp>
      </p:grpSp>
      <p:sp>
        <p:nvSpPr>
          <p:cNvPr id="36" name="Рисунок 13"/>
          <p:cNvSpPr>
            <a:spLocks noGrp="1"/>
          </p:cNvSpPr>
          <p:nvPr>
            <p:ph type="pic" sz="quarter" idx="39" hasCustomPrompt="1"/>
          </p:nvPr>
        </p:nvSpPr>
        <p:spPr>
          <a:xfrm>
            <a:off x="-622270" y="1222085"/>
            <a:ext cx="7475104" cy="4693237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540449" y="3248026"/>
            <a:ext cx="3597396" cy="14449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7540448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540448" y="4873932"/>
            <a:ext cx="3597394" cy="72061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cxnSp>
        <p:nvCxnSpPr>
          <p:cNvPr id="4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20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Intro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218957049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6453929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D2399-24C1-19F5-8F0F-642766E78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A72C0-67AC-BB37-AEE2-934C8AD33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5557D-7F5C-5F34-FEEB-833554BB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3B9C9-6EFB-C2F4-B75D-9B38C6199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5D727-3A16-46BE-D067-FC60F605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6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17947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4873595"/>
            <a:ext cx="4319438" cy="148659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476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7140" y="2707577"/>
            <a:ext cx="4319438" cy="171515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27142" y="1449807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7140" y="4614193"/>
            <a:ext cx="4319438" cy="15653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27142" y="2166387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37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5052762"/>
            <a:ext cx="4319287" cy="126345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6816726" y="5052763"/>
            <a:ext cx="4319586" cy="12634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25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883783"/>
            <a:ext cx="4319287" cy="2691985"/>
          </a:xfrm>
          <a:prstGeom prst="rect">
            <a:avLst/>
          </a:prstGeom>
        </p:spPr>
        <p:txBody>
          <a:bodyPr vert="horz" lIns="91440" tIns="45720" rIns="0" bIns="45720" rtlCol="0" anchor="b">
            <a:normAutofit/>
          </a:bodyPr>
          <a:lstStyle>
            <a:lvl1pPr algn="l">
              <a:defRPr sz="2133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10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42424505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6096000" y="4692442"/>
            <a:ext cx="0" cy="216555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696468" y="1642004"/>
            <a:ext cx="0" cy="268911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216108" y="721854"/>
            <a:ext cx="1440348" cy="5414294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2905555"/>
            <a:ext cx="10057274" cy="202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31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/>
    </p:bldLst>
  </p:timing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PLACEHOLDER IMAGE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1804234"/>
            <a:ext cx="10080025" cy="361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bg1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bg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2226940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0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H="1">
            <a:off x="2495532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11139222" y="2200420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714"/>
          <p:cNvSpPr/>
          <p:nvPr/>
        </p:nvSpPr>
        <p:spPr>
          <a:xfrm>
            <a:off x="4471352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02" y="9175"/>
                </a:moveTo>
                <a:cubicBezTo>
                  <a:pt x="13937" y="9175"/>
                  <a:pt x="13937" y="9175"/>
                  <a:pt x="13937" y="9175"/>
                </a:cubicBezTo>
                <a:cubicBezTo>
                  <a:pt x="13699" y="11240"/>
                  <a:pt x="13699" y="11240"/>
                  <a:pt x="13699" y="11240"/>
                </a:cubicBezTo>
                <a:cubicBezTo>
                  <a:pt x="11902" y="11240"/>
                  <a:pt x="11902" y="11240"/>
                  <a:pt x="11902" y="11240"/>
                </a:cubicBezTo>
                <a:cubicBezTo>
                  <a:pt x="11902" y="17402"/>
                  <a:pt x="11902" y="17402"/>
                  <a:pt x="11902" y="17402"/>
                </a:cubicBezTo>
                <a:cubicBezTo>
                  <a:pt x="9257" y="17402"/>
                  <a:pt x="9257" y="17402"/>
                  <a:pt x="9257" y="17402"/>
                </a:cubicBezTo>
                <a:cubicBezTo>
                  <a:pt x="9257" y="11240"/>
                  <a:pt x="9257" y="11240"/>
                  <a:pt x="9257" y="11240"/>
                </a:cubicBezTo>
                <a:cubicBezTo>
                  <a:pt x="7765" y="11240"/>
                  <a:pt x="7765" y="11240"/>
                  <a:pt x="7765" y="11240"/>
                </a:cubicBezTo>
                <a:cubicBezTo>
                  <a:pt x="7765" y="9175"/>
                  <a:pt x="7765" y="9175"/>
                  <a:pt x="7765" y="9175"/>
                </a:cubicBezTo>
                <a:cubicBezTo>
                  <a:pt x="9257" y="9175"/>
                  <a:pt x="9257" y="9175"/>
                  <a:pt x="9257" y="9175"/>
                </a:cubicBezTo>
                <a:cubicBezTo>
                  <a:pt x="9257" y="7821"/>
                  <a:pt x="9257" y="7821"/>
                  <a:pt x="9257" y="7821"/>
                </a:cubicBezTo>
                <a:cubicBezTo>
                  <a:pt x="9257" y="6094"/>
                  <a:pt x="9969" y="5112"/>
                  <a:pt x="12173" y="5112"/>
                </a:cubicBezTo>
                <a:cubicBezTo>
                  <a:pt x="13937" y="5112"/>
                  <a:pt x="13937" y="5112"/>
                  <a:pt x="13937" y="5112"/>
                </a:cubicBezTo>
                <a:cubicBezTo>
                  <a:pt x="13937" y="7144"/>
                  <a:pt x="13937" y="7144"/>
                  <a:pt x="13937" y="7144"/>
                </a:cubicBezTo>
                <a:cubicBezTo>
                  <a:pt x="12885" y="7144"/>
                  <a:pt x="12885" y="7144"/>
                  <a:pt x="12885" y="7144"/>
                </a:cubicBezTo>
                <a:cubicBezTo>
                  <a:pt x="12038" y="7144"/>
                  <a:pt x="11902" y="7414"/>
                  <a:pt x="11902" y="7956"/>
                </a:cubicBezTo>
                <a:lnTo>
                  <a:pt x="11902" y="9175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1" name="Shape 1716"/>
          <p:cNvSpPr/>
          <p:nvPr/>
        </p:nvSpPr>
        <p:spPr>
          <a:xfrm>
            <a:off x="5921045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17" y="8667"/>
                </a:moveTo>
                <a:cubicBezTo>
                  <a:pt x="16717" y="8803"/>
                  <a:pt x="16717" y="8904"/>
                  <a:pt x="16717" y="9039"/>
                </a:cubicBezTo>
                <a:cubicBezTo>
                  <a:pt x="16717" y="12594"/>
                  <a:pt x="14004" y="16691"/>
                  <a:pt x="9054" y="16691"/>
                </a:cubicBezTo>
                <a:cubicBezTo>
                  <a:pt x="7528" y="16691"/>
                  <a:pt x="6104" y="16251"/>
                  <a:pt x="4917" y="15472"/>
                </a:cubicBezTo>
                <a:cubicBezTo>
                  <a:pt x="5120" y="15506"/>
                  <a:pt x="5324" y="15540"/>
                  <a:pt x="5561" y="15540"/>
                </a:cubicBezTo>
                <a:cubicBezTo>
                  <a:pt x="6816" y="15540"/>
                  <a:pt x="7969" y="15100"/>
                  <a:pt x="8884" y="14389"/>
                </a:cubicBezTo>
                <a:cubicBezTo>
                  <a:pt x="7731" y="14355"/>
                  <a:pt x="6714" y="13576"/>
                  <a:pt x="6375" y="12493"/>
                </a:cubicBezTo>
                <a:cubicBezTo>
                  <a:pt x="6544" y="12527"/>
                  <a:pt x="6714" y="12561"/>
                  <a:pt x="6884" y="12561"/>
                </a:cubicBezTo>
                <a:cubicBezTo>
                  <a:pt x="7121" y="12561"/>
                  <a:pt x="7358" y="12527"/>
                  <a:pt x="7596" y="12459"/>
                </a:cubicBezTo>
                <a:cubicBezTo>
                  <a:pt x="6375" y="12222"/>
                  <a:pt x="5425" y="11105"/>
                  <a:pt x="5425" y="9818"/>
                </a:cubicBezTo>
                <a:cubicBezTo>
                  <a:pt x="5425" y="9818"/>
                  <a:pt x="5425" y="9784"/>
                  <a:pt x="5425" y="9784"/>
                </a:cubicBezTo>
                <a:cubicBezTo>
                  <a:pt x="5798" y="9987"/>
                  <a:pt x="6205" y="10089"/>
                  <a:pt x="6646" y="10123"/>
                </a:cubicBezTo>
                <a:cubicBezTo>
                  <a:pt x="5934" y="9649"/>
                  <a:pt x="5459" y="8803"/>
                  <a:pt x="5459" y="7888"/>
                </a:cubicBezTo>
                <a:cubicBezTo>
                  <a:pt x="5459" y="7381"/>
                  <a:pt x="5595" y="6907"/>
                  <a:pt x="5832" y="6534"/>
                </a:cubicBezTo>
                <a:cubicBezTo>
                  <a:pt x="7155" y="8159"/>
                  <a:pt x="9155" y="9209"/>
                  <a:pt x="11393" y="9344"/>
                </a:cubicBezTo>
                <a:cubicBezTo>
                  <a:pt x="11326" y="9141"/>
                  <a:pt x="11326" y="8938"/>
                  <a:pt x="11326" y="8735"/>
                </a:cubicBezTo>
                <a:cubicBezTo>
                  <a:pt x="11326" y="7245"/>
                  <a:pt x="12512" y="6026"/>
                  <a:pt x="14004" y="6026"/>
                </a:cubicBezTo>
                <a:cubicBezTo>
                  <a:pt x="14784" y="6026"/>
                  <a:pt x="15496" y="6365"/>
                  <a:pt x="15971" y="6873"/>
                </a:cubicBezTo>
                <a:cubicBezTo>
                  <a:pt x="16581" y="6771"/>
                  <a:pt x="17192" y="6534"/>
                  <a:pt x="17700" y="6229"/>
                </a:cubicBezTo>
                <a:cubicBezTo>
                  <a:pt x="17497" y="6839"/>
                  <a:pt x="17056" y="7381"/>
                  <a:pt x="16514" y="7719"/>
                </a:cubicBezTo>
                <a:cubicBezTo>
                  <a:pt x="17056" y="7651"/>
                  <a:pt x="17565" y="7516"/>
                  <a:pt x="18073" y="7279"/>
                </a:cubicBezTo>
                <a:cubicBezTo>
                  <a:pt x="17700" y="7821"/>
                  <a:pt x="17226" y="8295"/>
                  <a:pt x="16717" y="8667"/>
                </a:cubicBez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2" name="Shape 1717"/>
          <p:cNvSpPr/>
          <p:nvPr/>
        </p:nvSpPr>
        <p:spPr>
          <a:xfrm>
            <a:off x="6641619" y="5784374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0"/>
                </a:moveTo>
                <a:cubicBezTo>
                  <a:pt x="4849" y="0"/>
                  <a:pt x="0" y="4841"/>
                  <a:pt x="0" y="10800"/>
                </a:cubicBezTo>
                <a:cubicBezTo>
                  <a:pt x="0" y="16759"/>
                  <a:pt x="4849" y="21600"/>
                  <a:pt x="10817" y="21600"/>
                </a:cubicBezTo>
                <a:cubicBezTo>
                  <a:pt x="16785" y="21600"/>
                  <a:pt x="21600" y="16759"/>
                  <a:pt x="21600" y="10800"/>
                </a:cubicBezTo>
                <a:cubicBezTo>
                  <a:pt x="21600" y="4841"/>
                  <a:pt x="16785" y="0"/>
                  <a:pt x="10817" y="0"/>
                </a:cubicBezTo>
                <a:close/>
                <a:moveTo>
                  <a:pt x="17972" y="17944"/>
                </a:moveTo>
                <a:cubicBezTo>
                  <a:pt x="16039" y="19873"/>
                  <a:pt x="13496" y="20923"/>
                  <a:pt x="10817" y="20923"/>
                </a:cubicBezTo>
                <a:cubicBezTo>
                  <a:pt x="8104" y="20923"/>
                  <a:pt x="5561" y="19873"/>
                  <a:pt x="3628" y="17944"/>
                </a:cubicBezTo>
                <a:cubicBezTo>
                  <a:pt x="1729" y="16048"/>
                  <a:pt x="678" y="13508"/>
                  <a:pt x="678" y="10800"/>
                </a:cubicBezTo>
                <a:cubicBezTo>
                  <a:pt x="678" y="8092"/>
                  <a:pt x="1729" y="5552"/>
                  <a:pt x="3628" y="3656"/>
                </a:cubicBezTo>
                <a:cubicBezTo>
                  <a:pt x="5561" y="1727"/>
                  <a:pt x="8104" y="677"/>
                  <a:pt x="10817" y="677"/>
                </a:cubicBezTo>
                <a:cubicBezTo>
                  <a:pt x="13496" y="677"/>
                  <a:pt x="16039" y="1727"/>
                  <a:pt x="17972" y="3656"/>
                </a:cubicBezTo>
                <a:cubicBezTo>
                  <a:pt x="19871" y="5552"/>
                  <a:pt x="20922" y="8092"/>
                  <a:pt x="20922" y="10800"/>
                </a:cubicBezTo>
                <a:cubicBezTo>
                  <a:pt x="20922" y="13508"/>
                  <a:pt x="19871" y="16048"/>
                  <a:pt x="17972" y="17944"/>
                </a:cubicBezTo>
                <a:close/>
                <a:moveTo>
                  <a:pt x="7053" y="5688"/>
                </a:moveTo>
                <a:cubicBezTo>
                  <a:pt x="14649" y="5688"/>
                  <a:pt x="14649" y="5688"/>
                  <a:pt x="14649" y="5688"/>
                </a:cubicBezTo>
                <a:cubicBezTo>
                  <a:pt x="15395" y="5688"/>
                  <a:pt x="15971" y="6263"/>
                  <a:pt x="15971" y="6974"/>
                </a:cubicBezTo>
                <a:cubicBezTo>
                  <a:pt x="15971" y="14558"/>
                  <a:pt x="15971" y="14558"/>
                  <a:pt x="15971" y="14558"/>
                </a:cubicBezTo>
                <a:cubicBezTo>
                  <a:pt x="15971" y="15303"/>
                  <a:pt x="15395" y="15912"/>
                  <a:pt x="14649" y="15912"/>
                </a:cubicBezTo>
                <a:cubicBezTo>
                  <a:pt x="7053" y="15912"/>
                  <a:pt x="7053" y="15912"/>
                  <a:pt x="7053" y="15912"/>
                </a:cubicBezTo>
                <a:cubicBezTo>
                  <a:pt x="6341" y="15912"/>
                  <a:pt x="5731" y="15303"/>
                  <a:pt x="5731" y="14558"/>
                </a:cubicBezTo>
                <a:cubicBezTo>
                  <a:pt x="5731" y="6974"/>
                  <a:pt x="5731" y="6974"/>
                  <a:pt x="5731" y="6974"/>
                </a:cubicBezTo>
                <a:cubicBezTo>
                  <a:pt x="5731" y="6263"/>
                  <a:pt x="6341" y="5688"/>
                  <a:pt x="7053" y="5688"/>
                </a:cubicBezTo>
                <a:close/>
                <a:moveTo>
                  <a:pt x="13191" y="6839"/>
                </a:moveTo>
                <a:cubicBezTo>
                  <a:pt x="12953" y="6839"/>
                  <a:pt x="12750" y="7008"/>
                  <a:pt x="12750" y="7279"/>
                </a:cubicBezTo>
                <a:cubicBezTo>
                  <a:pt x="12750" y="8362"/>
                  <a:pt x="12750" y="8362"/>
                  <a:pt x="12750" y="8362"/>
                </a:cubicBezTo>
                <a:cubicBezTo>
                  <a:pt x="12750" y="8633"/>
                  <a:pt x="12953" y="8803"/>
                  <a:pt x="13191" y="8803"/>
                </a:cubicBezTo>
                <a:cubicBezTo>
                  <a:pt x="14343" y="8803"/>
                  <a:pt x="14343" y="8803"/>
                  <a:pt x="14343" y="8803"/>
                </a:cubicBezTo>
                <a:cubicBezTo>
                  <a:pt x="14615" y="8803"/>
                  <a:pt x="14818" y="8633"/>
                  <a:pt x="14818" y="8362"/>
                </a:cubicBezTo>
                <a:cubicBezTo>
                  <a:pt x="14818" y="7279"/>
                  <a:pt x="14818" y="7279"/>
                  <a:pt x="14818" y="7279"/>
                </a:cubicBezTo>
                <a:cubicBezTo>
                  <a:pt x="14818" y="7008"/>
                  <a:pt x="14615" y="6839"/>
                  <a:pt x="14343" y="6839"/>
                </a:cubicBezTo>
                <a:cubicBezTo>
                  <a:pt x="13191" y="6839"/>
                  <a:pt x="13191" y="6839"/>
                  <a:pt x="13191" y="6839"/>
                </a:cubicBezTo>
                <a:close/>
                <a:moveTo>
                  <a:pt x="14818" y="9987"/>
                </a:moveTo>
                <a:cubicBezTo>
                  <a:pt x="13937" y="9987"/>
                  <a:pt x="13937" y="9987"/>
                  <a:pt x="13937" y="9987"/>
                </a:cubicBezTo>
                <a:cubicBezTo>
                  <a:pt x="14004" y="10258"/>
                  <a:pt x="14038" y="10563"/>
                  <a:pt x="14038" y="10868"/>
                </a:cubicBezTo>
                <a:cubicBezTo>
                  <a:pt x="14038" y="12561"/>
                  <a:pt x="12614" y="13949"/>
                  <a:pt x="10885" y="13949"/>
                </a:cubicBezTo>
                <a:cubicBezTo>
                  <a:pt x="9122" y="13949"/>
                  <a:pt x="7697" y="12561"/>
                  <a:pt x="7697" y="10868"/>
                </a:cubicBezTo>
                <a:cubicBezTo>
                  <a:pt x="7697" y="10563"/>
                  <a:pt x="7731" y="10258"/>
                  <a:pt x="7833" y="9987"/>
                </a:cubicBezTo>
                <a:cubicBezTo>
                  <a:pt x="6884" y="9987"/>
                  <a:pt x="6884" y="9987"/>
                  <a:pt x="6884" y="9987"/>
                </a:cubicBezTo>
                <a:cubicBezTo>
                  <a:pt x="6884" y="14321"/>
                  <a:pt x="6884" y="14321"/>
                  <a:pt x="6884" y="14321"/>
                </a:cubicBezTo>
                <a:cubicBezTo>
                  <a:pt x="6884" y="14524"/>
                  <a:pt x="7087" y="14727"/>
                  <a:pt x="7290" y="14727"/>
                </a:cubicBezTo>
                <a:cubicBezTo>
                  <a:pt x="14411" y="14727"/>
                  <a:pt x="14411" y="14727"/>
                  <a:pt x="14411" y="14727"/>
                </a:cubicBezTo>
                <a:cubicBezTo>
                  <a:pt x="14649" y="14727"/>
                  <a:pt x="14818" y="14524"/>
                  <a:pt x="14818" y="14321"/>
                </a:cubicBezTo>
                <a:cubicBezTo>
                  <a:pt x="14818" y="9987"/>
                  <a:pt x="14818" y="9987"/>
                  <a:pt x="14818" y="9987"/>
                </a:cubicBezTo>
                <a:close/>
                <a:moveTo>
                  <a:pt x="10885" y="8769"/>
                </a:moveTo>
                <a:cubicBezTo>
                  <a:pt x="9732" y="8769"/>
                  <a:pt x="8816" y="9649"/>
                  <a:pt x="8816" y="10766"/>
                </a:cubicBezTo>
                <a:cubicBezTo>
                  <a:pt x="8816" y="11850"/>
                  <a:pt x="9732" y="12730"/>
                  <a:pt x="10885" y="12730"/>
                </a:cubicBezTo>
                <a:cubicBezTo>
                  <a:pt x="12004" y="12730"/>
                  <a:pt x="12919" y="11850"/>
                  <a:pt x="12919" y="10766"/>
                </a:cubicBezTo>
                <a:cubicBezTo>
                  <a:pt x="12919" y="9649"/>
                  <a:pt x="12004" y="8769"/>
                  <a:pt x="10885" y="8769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3" name="Shape 1724"/>
          <p:cNvSpPr/>
          <p:nvPr/>
        </p:nvSpPr>
        <p:spPr>
          <a:xfrm>
            <a:off x="5196198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82" y="7414"/>
                </a:moveTo>
                <a:cubicBezTo>
                  <a:pt x="15869" y="7414"/>
                  <a:pt x="15869" y="7414"/>
                  <a:pt x="15869" y="7414"/>
                </a:cubicBezTo>
                <a:cubicBezTo>
                  <a:pt x="15869" y="8329"/>
                  <a:pt x="15869" y="8329"/>
                  <a:pt x="15869" y="8329"/>
                </a:cubicBezTo>
                <a:cubicBezTo>
                  <a:pt x="12682" y="8329"/>
                  <a:pt x="12682" y="8329"/>
                  <a:pt x="12682" y="8329"/>
                </a:cubicBezTo>
                <a:lnTo>
                  <a:pt x="12682" y="7414"/>
                </a:lnTo>
                <a:close/>
                <a:moveTo>
                  <a:pt x="17022" y="12256"/>
                </a:moveTo>
                <a:cubicBezTo>
                  <a:pt x="13089" y="12256"/>
                  <a:pt x="13089" y="12256"/>
                  <a:pt x="13089" y="12256"/>
                </a:cubicBezTo>
                <a:cubicBezTo>
                  <a:pt x="13089" y="13610"/>
                  <a:pt x="14411" y="13508"/>
                  <a:pt x="14411" y="13508"/>
                </a:cubicBezTo>
                <a:cubicBezTo>
                  <a:pt x="15666" y="13508"/>
                  <a:pt x="15632" y="12662"/>
                  <a:pt x="15632" y="12662"/>
                </a:cubicBezTo>
                <a:cubicBezTo>
                  <a:pt x="16988" y="12662"/>
                  <a:pt x="16988" y="12662"/>
                  <a:pt x="16988" y="12662"/>
                </a:cubicBezTo>
                <a:cubicBezTo>
                  <a:pt x="16988" y="14863"/>
                  <a:pt x="14377" y="14693"/>
                  <a:pt x="14377" y="14693"/>
                </a:cubicBezTo>
                <a:cubicBezTo>
                  <a:pt x="11258" y="14693"/>
                  <a:pt x="11461" y="11816"/>
                  <a:pt x="11461" y="11816"/>
                </a:cubicBezTo>
                <a:cubicBezTo>
                  <a:pt x="11461" y="11816"/>
                  <a:pt x="11461" y="8938"/>
                  <a:pt x="14377" y="8938"/>
                </a:cubicBezTo>
                <a:cubicBezTo>
                  <a:pt x="17463" y="8938"/>
                  <a:pt x="17022" y="12256"/>
                  <a:pt x="17022" y="12256"/>
                </a:cubicBezTo>
                <a:close/>
                <a:moveTo>
                  <a:pt x="14411" y="10021"/>
                </a:moveTo>
                <a:cubicBezTo>
                  <a:pt x="13224" y="10021"/>
                  <a:pt x="13055" y="11206"/>
                  <a:pt x="13055" y="11206"/>
                </a:cubicBezTo>
                <a:cubicBezTo>
                  <a:pt x="15564" y="11206"/>
                  <a:pt x="15564" y="11206"/>
                  <a:pt x="15564" y="11206"/>
                </a:cubicBezTo>
                <a:cubicBezTo>
                  <a:pt x="15564" y="11206"/>
                  <a:pt x="15564" y="10021"/>
                  <a:pt x="14411" y="10021"/>
                </a:cubicBezTo>
                <a:close/>
                <a:moveTo>
                  <a:pt x="11156" y="12324"/>
                </a:moveTo>
                <a:cubicBezTo>
                  <a:pt x="11156" y="14626"/>
                  <a:pt x="8749" y="14558"/>
                  <a:pt x="8749" y="14558"/>
                </a:cubicBezTo>
                <a:cubicBezTo>
                  <a:pt x="6511" y="14558"/>
                  <a:pt x="6511" y="14558"/>
                  <a:pt x="6511" y="14558"/>
                </a:cubicBezTo>
                <a:cubicBezTo>
                  <a:pt x="6443" y="14558"/>
                  <a:pt x="6443" y="14558"/>
                  <a:pt x="6443" y="14558"/>
                </a:cubicBezTo>
                <a:cubicBezTo>
                  <a:pt x="4747" y="14558"/>
                  <a:pt x="4747" y="14558"/>
                  <a:pt x="4747" y="14558"/>
                </a:cubicBezTo>
                <a:cubicBezTo>
                  <a:pt x="4747" y="6974"/>
                  <a:pt x="4747" y="6974"/>
                  <a:pt x="4747" y="6974"/>
                </a:cubicBezTo>
                <a:cubicBezTo>
                  <a:pt x="6443" y="6974"/>
                  <a:pt x="6443" y="6974"/>
                  <a:pt x="6443" y="6974"/>
                </a:cubicBezTo>
                <a:cubicBezTo>
                  <a:pt x="6511" y="6974"/>
                  <a:pt x="6511" y="6974"/>
                  <a:pt x="6511" y="6974"/>
                </a:cubicBezTo>
                <a:cubicBezTo>
                  <a:pt x="8749" y="6974"/>
                  <a:pt x="8749" y="6974"/>
                  <a:pt x="8749" y="6974"/>
                </a:cubicBezTo>
                <a:cubicBezTo>
                  <a:pt x="9935" y="6974"/>
                  <a:pt x="10885" y="7618"/>
                  <a:pt x="10885" y="8972"/>
                </a:cubicBezTo>
                <a:cubicBezTo>
                  <a:pt x="10885" y="10360"/>
                  <a:pt x="9732" y="10428"/>
                  <a:pt x="9732" y="10428"/>
                </a:cubicBezTo>
                <a:cubicBezTo>
                  <a:pt x="11258" y="10428"/>
                  <a:pt x="11156" y="12324"/>
                  <a:pt x="11156" y="12324"/>
                </a:cubicBezTo>
                <a:close/>
                <a:moveTo>
                  <a:pt x="6511" y="10021"/>
                </a:moveTo>
                <a:cubicBezTo>
                  <a:pt x="8579" y="10021"/>
                  <a:pt x="8579" y="10021"/>
                  <a:pt x="8579" y="10021"/>
                </a:cubicBezTo>
                <a:cubicBezTo>
                  <a:pt x="8952" y="10021"/>
                  <a:pt x="9257" y="9920"/>
                  <a:pt x="9257" y="9107"/>
                </a:cubicBezTo>
                <a:cubicBezTo>
                  <a:pt x="9257" y="8329"/>
                  <a:pt x="8749" y="8329"/>
                  <a:pt x="8749" y="8329"/>
                </a:cubicBezTo>
                <a:cubicBezTo>
                  <a:pt x="8443" y="8329"/>
                  <a:pt x="8443" y="8329"/>
                  <a:pt x="8443" y="8329"/>
                </a:cubicBezTo>
                <a:cubicBezTo>
                  <a:pt x="6511" y="8329"/>
                  <a:pt x="6511" y="8329"/>
                  <a:pt x="6511" y="8329"/>
                </a:cubicBezTo>
                <a:lnTo>
                  <a:pt x="6511" y="10021"/>
                </a:lnTo>
                <a:close/>
                <a:moveTo>
                  <a:pt x="9528" y="12222"/>
                </a:moveTo>
                <a:cubicBezTo>
                  <a:pt x="9528" y="11172"/>
                  <a:pt x="8749" y="11206"/>
                  <a:pt x="8749" y="11206"/>
                </a:cubicBezTo>
                <a:cubicBezTo>
                  <a:pt x="6511" y="11206"/>
                  <a:pt x="6511" y="11206"/>
                  <a:pt x="6511" y="11206"/>
                </a:cubicBezTo>
                <a:cubicBezTo>
                  <a:pt x="6511" y="13204"/>
                  <a:pt x="6511" y="13204"/>
                  <a:pt x="6511" y="13204"/>
                </a:cubicBezTo>
                <a:cubicBezTo>
                  <a:pt x="8477" y="13204"/>
                  <a:pt x="8477" y="13204"/>
                  <a:pt x="8477" y="13204"/>
                </a:cubicBezTo>
                <a:cubicBezTo>
                  <a:pt x="8511" y="13204"/>
                  <a:pt x="8579" y="13204"/>
                  <a:pt x="8613" y="13204"/>
                </a:cubicBezTo>
                <a:cubicBezTo>
                  <a:pt x="8952" y="13204"/>
                  <a:pt x="9528" y="13102"/>
                  <a:pt x="9528" y="12222"/>
                </a:cubicBezTo>
                <a:close/>
                <a:moveTo>
                  <a:pt x="21600" y="10800"/>
                </a:moveTo>
                <a:cubicBezTo>
                  <a:pt x="21600" y="16759"/>
                  <a:pt x="16751" y="21600"/>
                  <a:pt x="10783" y="21600"/>
                </a:cubicBezTo>
                <a:cubicBezTo>
                  <a:pt x="4815" y="21600"/>
                  <a:pt x="0" y="16759"/>
                  <a:pt x="0" y="10800"/>
                </a:cubicBezTo>
                <a:cubicBezTo>
                  <a:pt x="0" y="4841"/>
                  <a:pt x="4815" y="0"/>
                  <a:pt x="10783" y="0"/>
                </a:cubicBezTo>
                <a:cubicBezTo>
                  <a:pt x="16751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783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783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4" name="Shape 1720"/>
          <p:cNvSpPr/>
          <p:nvPr/>
        </p:nvSpPr>
        <p:spPr>
          <a:xfrm>
            <a:off x="7366467" y="5784374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04" y="15946"/>
                </a:moveTo>
                <a:cubicBezTo>
                  <a:pt x="14004" y="12188"/>
                  <a:pt x="14004" y="12188"/>
                  <a:pt x="14004" y="12188"/>
                </a:cubicBezTo>
                <a:cubicBezTo>
                  <a:pt x="14004" y="11274"/>
                  <a:pt x="13665" y="10665"/>
                  <a:pt x="12851" y="10665"/>
                </a:cubicBezTo>
                <a:cubicBezTo>
                  <a:pt x="12241" y="10665"/>
                  <a:pt x="11868" y="11071"/>
                  <a:pt x="11699" y="11477"/>
                </a:cubicBezTo>
                <a:cubicBezTo>
                  <a:pt x="11631" y="11646"/>
                  <a:pt x="11631" y="11850"/>
                  <a:pt x="11631" y="12019"/>
                </a:cubicBezTo>
                <a:cubicBezTo>
                  <a:pt x="11631" y="15946"/>
                  <a:pt x="11631" y="15946"/>
                  <a:pt x="11631" y="15946"/>
                </a:cubicBezTo>
                <a:cubicBezTo>
                  <a:pt x="9393" y="15946"/>
                  <a:pt x="9393" y="15946"/>
                  <a:pt x="9393" y="15946"/>
                </a:cubicBezTo>
                <a:cubicBezTo>
                  <a:pt x="9393" y="9073"/>
                  <a:pt x="9393" y="9073"/>
                  <a:pt x="9393" y="9073"/>
                </a:cubicBezTo>
                <a:cubicBezTo>
                  <a:pt x="11631" y="9073"/>
                  <a:pt x="11631" y="9073"/>
                  <a:pt x="11631" y="9073"/>
                </a:cubicBezTo>
                <a:cubicBezTo>
                  <a:pt x="11631" y="10021"/>
                  <a:pt x="11631" y="10021"/>
                  <a:pt x="11631" y="10021"/>
                </a:cubicBezTo>
                <a:cubicBezTo>
                  <a:pt x="11936" y="9581"/>
                  <a:pt x="12478" y="8904"/>
                  <a:pt x="13631" y="8904"/>
                </a:cubicBezTo>
                <a:cubicBezTo>
                  <a:pt x="15089" y="8904"/>
                  <a:pt x="16242" y="9852"/>
                  <a:pt x="16242" y="11951"/>
                </a:cubicBezTo>
                <a:cubicBezTo>
                  <a:pt x="16242" y="15946"/>
                  <a:pt x="16242" y="15946"/>
                  <a:pt x="16242" y="15946"/>
                </a:cubicBezTo>
                <a:lnTo>
                  <a:pt x="14004" y="15946"/>
                </a:lnTo>
                <a:close/>
                <a:moveTo>
                  <a:pt x="7053" y="5620"/>
                </a:moveTo>
                <a:cubicBezTo>
                  <a:pt x="6341" y="5620"/>
                  <a:pt x="5866" y="6128"/>
                  <a:pt x="5866" y="6805"/>
                </a:cubicBezTo>
                <a:cubicBezTo>
                  <a:pt x="5866" y="7482"/>
                  <a:pt x="6307" y="7990"/>
                  <a:pt x="7019" y="7990"/>
                </a:cubicBezTo>
                <a:cubicBezTo>
                  <a:pt x="7053" y="7990"/>
                  <a:pt x="7053" y="7990"/>
                  <a:pt x="7053" y="7990"/>
                </a:cubicBezTo>
                <a:cubicBezTo>
                  <a:pt x="7799" y="7990"/>
                  <a:pt x="8240" y="7482"/>
                  <a:pt x="8240" y="6805"/>
                </a:cubicBezTo>
                <a:cubicBezTo>
                  <a:pt x="8240" y="6128"/>
                  <a:pt x="7799" y="5620"/>
                  <a:pt x="7053" y="5620"/>
                </a:cubicBezTo>
                <a:close/>
                <a:moveTo>
                  <a:pt x="5866" y="15946"/>
                </a:moveTo>
                <a:cubicBezTo>
                  <a:pt x="8104" y="15946"/>
                  <a:pt x="8104" y="15946"/>
                  <a:pt x="8104" y="15946"/>
                </a:cubicBezTo>
                <a:cubicBezTo>
                  <a:pt x="8104" y="9073"/>
                  <a:pt x="8104" y="9073"/>
                  <a:pt x="8104" y="9073"/>
                </a:cubicBezTo>
                <a:cubicBezTo>
                  <a:pt x="5866" y="9073"/>
                  <a:pt x="5866" y="9073"/>
                  <a:pt x="5866" y="9073"/>
                </a:cubicBezTo>
                <a:lnTo>
                  <a:pt x="5866" y="15946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5" name="Полилиния 24"/>
          <p:cNvSpPr/>
          <p:nvPr/>
        </p:nvSpPr>
        <p:spPr>
          <a:xfrm>
            <a:off x="5449165" y="506175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225111" y="2200420"/>
            <a:ext cx="5750783" cy="1799463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4142924" y="4204145"/>
            <a:ext cx="3914696" cy="67190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7" y="1257301"/>
            <a:ext cx="10080855" cy="1630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38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50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38800" y="2655767"/>
            <a:ext cx="74368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4602958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92828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038800" y="1989900"/>
            <a:ext cx="9282800" cy="3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33933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038800" y="2646251"/>
            <a:ext cx="6720800" cy="8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038800" y="3618551"/>
            <a:ext cx="6720800" cy="5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3pPr>
            <a:lvl4pPr lvl="3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170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>
            <a:off x="6096000" y="4331118"/>
            <a:ext cx="0" cy="2526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337016" y="3429400"/>
            <a:ext cx="884" cy="721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696468" y="1642004"/>
            <a:ext cx="0" cy="268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216108" y="721854"/>
            <a:ext cx="1440348" cy="54142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3215786" y="721855"/>
            <a:ext cx="0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3" y="3609976"/>
            <a:ext cx="10059251" cy="198437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937814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369867" y="2882400"/>
            <a:ext cx="74524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41853" algn="ctr" rtl="0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L="1219170" lvl="1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marL="1828754" lvl="2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marL="2438339" lvl="3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marL="3047924" lvl="4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marL="3657509" lvl="5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marL="4267093" lvl="6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marL="4876678" lvl="7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marL="5486263" lvl="8" indent="-541853" algn="ctr" rtl="0">
              <a:spcBef>
                <a:spcPts val="1067"/>
              </a:spcBef>
              <a:spcAft>
                <a:spcPts val="1067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6661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Jura" pitchFamily="2" charset="0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Jura" pitchFamily="2" charset="0"/>
                <a:ea typeface="Ju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4494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2433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n-lt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Jura" pitchFamily="2" charset="0"/>
              </a:defRPr>
            </a:lvl1pPr>
          </a:lstStyle>
          <a:p>
            <a:fld id="{7E8D12A6-918A-48BD-8CB9-CA713993B0EA}" type="datetime1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>
                <a:latin typeface="+mn-lt"/>
                <a:ea typeface="Jur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367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Jura" pitchFamily="2" charset="0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Jura" pitchFamily="2" charset="0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274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Jura" pitchFamily="2" charset="0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Jura" pitchFamily="2" charset="0"/>
              </a:defRPr>
            </a:lvl1pPr>
          </a:lstStyle>
          <a:p>
            <a:fld id="{EA0C0817-A112-4847-8014-A94B7D2A4EA3}" type="datetime1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282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Jura" pitchFamily="2" charset="0"/>
                <a:ea typeface="Jur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0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solidFill>
            <a:schemeClr val="bg1">
              <a:lumMod val="85000"/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3" y="3609264"/>
            <a:ext cx="10059251" cy="19856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3938769" y="2"/>
            <a:ext cx="0" cy="245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5736073" y="5594956"/>
            <a:ext cx="884" cy="1263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139222" y="2200420"/>
            <a:ext cx="0" cy="3394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816575" y="1804235"/>
            <a:ext cx="0" cy="3789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763413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 flipH="1">
            <a:off x="609600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1" y="722314"/>
            <a:ext cx="5040013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"/>
            <a:ext cx="6096000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4124627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elcom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722313"/>
            <a:ext cx="5061890" cy="5413376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5186" y="722314"/>
            <a:ext cx="5040814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H="1">
            <a:off x="8975892" y="1"/>
            <a:ext cx="884" cy="5411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860582" y="2200420"/>
            <a:ext cx="0" cy="3394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97213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5989" y="722314"/>
            <a:ext cx="10080025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3938769" y="857948"/>
            <a:ext cx="0" cy="245480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3216107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8977497" y="886501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425067" y="1117243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816575" y="0"/>
            <a:ext cx="0" cy="37899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3609975"/>
            <a:ext cx="10058950" cy="198498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917716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1263650"/>
            <a:ext cx="4317613" cy="559435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1063141" y="2"/>
            <a:ext cx="4312135" cy="559434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56138" y="0"/>
            <a:ext cx="2879726" cy="6858000"/>
          </a:xfrm>
          <a:prstGeom prst="rect">
            <a:avLst/>
          </a:prstGeom>
        </p:spPr>
        <p:txBody>
          <a:bodyPr vert="vert270" lIns="0" tIns="0" rIns="0" bIns="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591284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0.5013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6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1.97517E-6 L -0.50013 -1.9751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7" grpId="0" build="allAtOnce" animBg="1"/>
      <p:bldP spid="8" grpId="0" build="allAtOnce" animBg="1"/>
      <p:bldP spid="14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63678" y="0"/>
            <a:ext cx="2879251" cy="6858000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425067" y="1117243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366738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6"/>
          <p:cNvSpPr>
            <a:spLocks noGrp="1"/>
          </p:cNvSpPr>
          <p:nvPr>
            <p:ph idx="15" hasCustomPrompt="1"/>
          </p:nvPr>
        </p:nvSpPr>
        <p:spPr>
          <a:xfrm>
            <a:off x="1788927" y="0"/>
            <a:ext cx="5040815" cy="6858000"/>
          </a:xfrm>
          <a:prstGeom prst="rect">
            <a:avLst/>
          </a:prstGeom>
        </p:spPr>
        <p:txBody>
          <a:bodyPr vert="vert270" lIns="0" tIns="0" rIns="0" bIns="0" rtlCol="0" anchor="t">
            <a:normAutofit/>
          </a:bodyPr>
          <a:lstStyle>
            <a:lvl2pPr>
              <a:defRPr baseline="0">
                <a:solidFill>
                  <a:schemeClr val="accent2"/>
                </a:solidFill>
              </a:defRPr>
            </a:lvl2pPr>
          </a:lstStyle>
          <a:p>
            <a:pPr lvl="1"/>
            <a:r>
              <a:rPr lang="en-US" dirty="0"/>
              <a:t>.                         .                                          .                                             .                   .</a:t>
            </a:r>
          </a:p>
          <a:p>
            <a:pPr lvl="1"/>
            <a:r>
              <a:rPr lang="en-US" dirty="0"/>
              <a:t>               .                          .        .                       .                                              .   .                .     </a:t>
            </a:r>
          </a:p>
          <a:p>
            <a:pPr lvl="1"/>
            <a:r>
              <a:rPr lang="en-US" dirty="0"/>
              <a:t>  .       .                          .                                  .         .                .                              .                 .</a:t>
            </a:r>
          </a:p>
          <a:p>
            <a:pPr lvl="1"/>
            <a:r>
              <a:rPr lang="en-US" dirty="0"/>
              <a:t>                                        .                                           .   .                                                  . .</a:t>
            </a:r>
          </a:p>
          <a:p>
            <a:pPr lvl="1"/>
            <a:r>
              <a:rPr lang="en-US" dirty="0"/>
              <a:t>   .                   .             .                                                 .                        .                          .</a:t>
            </a:r>
          </a:p>
          <a:p>
            <a:pPr lvl="1"/>
            <a:r>
              <a:rPr lang="en-US" dirty="0"/>
              <a:t>                              .                             .                    .            .      .             .</a:t>
            </a:r>
          </a:p>
          <a:p>
            <a:pPr lvl="1"/>
            <a:r>
              <a:rPr lang="en-US" dirty="0"/>
              <a:t>         .                          .                                          .                                                           .             .</a:t>
            </a:r>
          </a:p>
          <a:p>
            <a:pPr lvl="1"/>
            <a:r>
              <a:rPr lang="en-US" dirty="0"/>
              <a:t> .                                                                  .                                                        .                 . </a:t>
            </a:r>
          </a:p>
          <a:p>
            <a:pPr lvl="1"/>
            <a:r>
              <a:rPr lang="en-US" dirty="0"/>
              <a:t>                                .                                       . .                   .                                  .</a:t>
            </a:r>
          </a:p>
          <a:p>
            <a:pPr lvl="1"/>
            <a:r>
              <a:rPr lang="en-US" dirty="0"/>
              <a:t>            .                                                         .                                                       .</a:t>
            </a:r>
          </a:p>
          <a:p>
            <a:pPr lvl="1"/>
            <a:r>
              <a:rPr lang="en-US" dirty="0"/>
              <a:t> .                        .                                                 .                 .                             .</a:t>
            </a:r>
          </a:p>
          <a:p>
            <a:pPr lvl="1"/>
            <a:r>
              <a:rPr lang="en-US" dirty="0"/>
              <a:t>                .                                                      .</a:t>
            </a:r>
          </a:p>
          <a:p>
            <a:pPr lvl="1"/>
            <a:r>
              <a:rPr lang="en-US" dirty="0"/>
              <a:t>                                                .                                     .                      .              </a:t>
            </a:r>
          </a:p>
        </p:txBody>
      </p: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3609264"/>
            <a:ext cx="10058950" cy="1985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077482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iterate type="lt">
                    <p:tmPct val="127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089F-E50B-8C83-AA0A-3E94528E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21E08-3D61-7FD2-AE5B-7BB7B3CA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C8485-CFD2-3219-5109-48B96C89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264C-0B46-6F12-E420-31FDAEF4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B5595-4AF8-FA7A-3637-C39015E1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79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252101213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6"/>
          <p:cNvSpPr/>
          <p:nvPr/>
        </p:nvSpPr>
        <p:spPr>
          <a:xfrm>
            <a:off x="3216108" y="721853"/>
            <a:ext cx="1440348" cy="6136147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36"/>
          <p:cNvSpPr/>
          <p:nvPr/>
        </p:nvSpPr>
        <p:spPr>
          <a:xfrm>
            <a:off x="7536414" y="1"/>
            <a:ext cx="1440348" cy="2227638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774958" y="2887664"/>
            <a:ext cx="8642086" cy="2345969"/>
          </a:xfrm>
        </p:spPr>
        <p:txBody>
          <a:bodyPr/>
          <a:lstStyle>
            <a:lvl1pPr algn="ct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59" y="1629642"/>
            <a:ext cx="8642085" cy="1077046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209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3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245225"/>
            <a:ext cx="4319438" cy="1114967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466740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745606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2526884"/>
            <a:ext cx="10058950" cy="13251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9506" y="4170329"/>
            <a:ext cx="4315921" cy="214202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2" y="4162618"/>
            <a:ext cx="4315921" cy="214202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81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16578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6576" y="5245225"/>
            <a:ext cx="4319438" cy="103577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6577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81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-1"/>
            <a:ext cx="2858350" cy="6857999"/>
          </a:xfrm>
          <a:prstGeom prst="rect">
            <a:avLst/>
          </a:prstGeom>
        </p:spPr>
        <p:txBody>
          <a:bodyPr vert="vert270" lIns="91440" tIns="45720" rIns="91440" bIns="45720" rtlCol="0" anchor="b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4656139" y="901701"/>
            <a:ext cx="6479875" cy="5234448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66558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0"/>
            <a:ext cx="5040312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216635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594958"/>
            <a:ext cx="4319438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466740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380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_0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4"/>
          <p:cNvCxnSpPr/>
          <p:nvPr/>
        </p:nvCxnSpPr>
        <p:spPr>
          <a:xfrm>
            <a:off x="8975893" y="-35279"/>
            <a:ext cx="0" cy="6856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774825" y="0"/>
            <a:ext cx="4321176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1788" y="2887412"/>
            <a:ext cx="4319438" cy="216635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217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1788" y="5245225"/>
            <a:ext cx="4319438" cy="111496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217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843226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10080026" cy="349732"/>
          </a:xfrm>
        </p:spPr>
        <p:txBody>
          <a:bodyPr>
            <a:noAutofit/>
          </a:bodyPr>
          <a:lstStyle>
            <a:lvl1pPr marL="0" marR="0" indent="0" algn="l" defTabSz="906785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6576" y="5594958"/>
            <a:ext cx="431943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6577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0" y="2898208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91" y="2357017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16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609265"/>
            <a:ext cx="12192000" cy="6228722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4"/>
            <a:ext cx="4319438" cy="125776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/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535545" y="1961113"/>
            <a:ext cx="360046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b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985898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53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C0EA-A5A5-A4C5-C4C0-E8EB00E8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2A2C-37DB-A6DA-2A92-135A0B490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CC36-EC1F-D35B-2CFE-094D6E91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B1A2E-24AC-C4D0-BC38-5D6FBFDD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439AC-E078-8106-0522-B439C414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8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7" y="1629642"/>
            <a:ext cx="10785449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850667" y="5966433"/>
            <a:ext cx="3976566" cy="53104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2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89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30BFA91F-EEB1-DEE8-E42C-E6D72ACCFC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923234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EA8CF2A4-81B8-9769-2F7B-AC1E0A76FCE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923231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B7D964D7-AE37-535D-7218-5491E999548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01080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8C54B787-A5F6-6FC9-9AF2-B179BD01AAE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01077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C52F28B-FD5A-123E-FD0E-3191F02CCAE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78517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9EBAF271-5D7F-FF60-7602-FA1D29520C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78514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6564417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10080324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850667" y="5966433"/>
            <a:ext cx="3976566" cy="53104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2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88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13F87D3A-D286-D8CE-1784-F30563BFB0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34791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69879FF4-8944-96F4-54A2-20501714BCB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34787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001DD753-419B-457C-7AB6-0F9162AAC4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011897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C3C769A6-9427-BDDC-58F0-CBDE78F1F8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11893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3438785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3" y="-2"/>
            <a:ext cx="6094395" cy="68580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9" y="-1"/>
            <a:ext cx="1439861" cy="6858001"/>
          </a:xfrm>
          <a:prstGeom prst="rect">
            <a:avLst/>
          </a:prstGeom>
        </p:spPr>
        <p:txBody>
          <a:bodyPr vert="vert270" lIns="91440" tIns="45720" rIns="91440" bIns="45720" rtlCol="0" anchor="t">
            <a:normAutofit/>
          </a:bodyPr>
          <a:lstStyle>
            <a:lvl1pPr algn="l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214223" y="3248026"/>
            <a:ext cx="2161204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214222" y="1260092"/>
            <a:ext cx="2161203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7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6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36"/>
          <p:cNvSpPr/>
          <p:nvPr/>
        </p:nvSpPr>
        <p:spPr>
          <a:xfrm>
            <a:off x="5367374" y="1"/>
            <a:ext cx="2175555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5367373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1864936" y="2200420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38746" y="-1"/>
            <a:ext cx="2185894" cy="6857999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l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56589" y="3248026"/>
            <a:ext cx="2879725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56585" y="1260092"/>
            <a:ext cx="2879724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4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347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1" y="0"/>
            <a:ext cx="1236344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110" y="-794"/>
            <a:ext cx="5759785" cy="541508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60" y="4331119"/>
            <a:ext cx="8642085" cy="1805029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4" b="1" baseline="0">
                <a:solidFill>
                  <a:schemeClr val="bg1">
                    <a:lumMod val="9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723470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0.50169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0 L -0.50013 0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6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4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Рисунок 4"/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8256434" y="1263651"/>
            <a:ext cx="3935565" cy="559435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13677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594958"/>
            <a:ext cx="3597394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020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36"/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Рисунок 4"/>
          <p:cNvSpPr>
            <a:spLocks noGrp="1"/>
          </p:cNvSpPr>
          <p:nvPr>
            <p:ph type="pic" sz="quarter" idx="28" hasCustomPrompt="1"/>
          </p:nvPr>
        </p:nvSpPr>
        <p:spPr>
          <a:xfrm>
            <a:off x="7545389" y="975054"/>
            <a:ext cx="1440347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9" hasCustomPrompt="1"/>
          </p:nvPr>
        </p:nvSpPr>
        <p:spPr>
          <a:xfrm>
            <a:off x="7545388" y="2982724"/>
            <a:ext cx="1439144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7545389" y="1979287"/>
            <a:ext cx="1440347" cy="901719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2" hasCustomPrompt="1"/>
          </p:nvPr>
        </p:nvSpPr>
        <p:spPr>
          <a:xfrm>
            <a:off x="7545389" y="3986957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46" hasCustomPrompt="1"/>
          </p:nvPr>
        </p:nvSpPr>
        <p:spPr>
          <a:xfrm>
            <a:off x="7546108" y="4990392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Рисунок 4"/>
          <p:cNvSpPr>
            <a:spLocks noGrp="1"/>
          </p:cNvSpPr>
          <p:nvPr>
            <p:ph type="pic" sz="quarter" idx="47" hasCustomPrompt="1"/>
          </p:nvPr>
        </p:nvSpPr>
        <p:spPr>
          <a:xfrm>
            <a:off x="9718903" y="975054"/>
            <a:ext cx="1440347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48" hasCustomPrompt="1"/>
          </p:nvPr>
        </p:nvSpPr>
        <p:spPr>
          <a:xfrm>
            <a:off x="9718902" y="2982724"/>
            <a:ext cx="1439144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4"/>
          <p:cNvSpPr>
            <a:spLocks noGrp="1"/>
          </p:cNvSpPr>
          <p:nvPr>
            <p:ph type="pic" sz="quarter" idx="49" hasCustomPrompt="1"/>
          </p:nvPr>
        </p:nvSpPr>
        <p:spPr>
          <a:xfrm>
            <a:off x="9718903" y="1979287"/>
            <a:ext cx="1440347" cy="901719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Рисунок 4"/>
          <p:cNvSpPr>
            <a:spLocks noGrp="1"/>
          </p:cNvSpPr>
          <p:nvPr>
            <p:ph type="pic" sz="quarter" idx="50" hasCustomPrompt="1"/>
          </p:nvPr>
        </p:nvSpPr>
        <p:spPr>
          <a:xfrm>
            <a:off x="9718903" y="3986957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4"/>
          <p:cNvSpPr>
            <a:spLocks noGrp="1"/>
          </p:cNvSpPr>
          <p:nvPr>
            <p:ph type="pic" sz="quarter" idx="51" hasCustomPrompt="1"/>
          </p:nvPr>
        </p:nvSpPr>
        <p:spPr>
          <a:xfrm>
            <a:off x="9719622" y="4990392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2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5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084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2" grpId="0"/>
    </p:bld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36"/>
          <p:cNvSpPr/>
          <p:nvPr/>
        </p:nvSpPr>
        <p:spPr>
          <a:xfrm>
            <a:off x="7536414" y="721854"/>
            <a:ext cx="1440348" cy="5414294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256922" y="-17827"/>
            <a:ext cx="0" cy="11002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6096000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3218910" y="6678276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976776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346222"/>
            <a:ext cx="4322647" cy="270754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4319438" cy="324346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4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273" y="5233634"/>
            <a:ext cx="4315496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812439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6816577" y="2"/>
            <a:ext cx="3600467" cy="6857999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3206456" y="-18160"/>
            <a:ext cx="19255" cy="687616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8" y="1624368"/>
            <a:ext cx="6479557" cy="180503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flipH="1">
            <a:off x="11856507" y="992450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335763" y="2361783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6098416" y="1228577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4347280"/>
            <a:ext cx="4308621" cy="162357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5" y="3796538"/>
            <a:ext cx="4308620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47998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36"/>
          <p:cNvSpPr/>
          <p:nvPr/>
        </p:nvSpPr>
        <p:spPr>
          <a:xfrm>
            <a:off x="7536414" y="721853"/>
            <a:ext cx="1440348" cy="3734033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5988" y="3429401"/>
            <a:ext cx="4319438" cy="34286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346222"/>
            <a:ext cx="4322647" cy="270754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082382"/>
            <a:ext cx="4319438" cy="198569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81367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10" grpId="0" uiExpand="1" build="p" animBg="1"/>
          <p:bldP spid="14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10" grpId="0" uiExpand="1" build="p" animBg="1"/>
          <p:bldP spid="14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DABD-C4F3-648E-A2C4-52F935E6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46BA-C942-0505-D7E9-9B2DCC4BB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A95BF-7310-D1E6-004B-5173DE589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6FA1E-D843-344F-E620-E140D936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FDE-3E49-A51A-018F-176B0B92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5BE20-E1E0-2290-E750-1298811A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2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575" y="1443039"/>
            <a:ext cx="5375425" cy="343006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6000" y="541429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220608" y="1804709"/>
            <a:ext cx="1" cy="5416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5414295"/>
            <a:ext cx="4322647" cy="90251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2706750"/>
            <a:ext cx="4319438" cy="252688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537681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5989" y="3793377"/>
            <a:ext cx="4332715" cy="306681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Рисунок 13"/>
          <p:cNvSpPr>
            <a:spLocks noGrp="1"/>
          </p:cNvSpPr>
          <p:nvPr>
            <p:ph type="pic" sz="quarter" idx="17" hasCustomPrompt="1"/>
          </p:nvPr>
        </p:nvSpPr>
        <p:spPr>
          <a:xfrm>
            <a:off x="6823831" y="1805032"/>
            <a:ext cx="5368169" cy="34286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082382"/>
            <a:ext cx="4319438" cy="198569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</p:spTree>
    <p:extLst>
      <p:ext uri="{BB962C8B-B14F-4D97-AF65-F5344CB8AC3E}">
        <p14:creationId xmlns:p14="http://schemas.microsoft.com/office/powerpoint/2010/main" val="36717917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uild="p" animBg="1"/>
          <p:bldP spid="14" grpId="0" build="p" animBg="1"/>
          <p:bldP spid="16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uild="p" animBg="1"/>
          <p:bldP spid="14" grpId="0" build="p" animBg="1"/>
          <p:bldP spid="16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1063314" y="3072057"/>
            <a:ext cx="1426750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3216595" y="3072057"/>
            <a:ext cx="1440347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5383472" y="3072057"/>
            <a:ext cx="1433105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2" hasCustomPrompt="1"/>
          </p:nvPr>
        </p:nvSpPr>
        <p:spPr>
          <a:xfrm>
            <a:off x="7536749" y="3068074"/>
            <a:ext cx="1439144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703628" y="3072057"/>
            <a:ext cx="1432387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3220728" y="5061733"/>
            <a:ext cx="5755167" cy="894549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3220728" y="1803441"/>
            <a:ext cx="5755167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37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17770" y="0"/>
            <a:ext cx="2878231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3215795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427"/>
          <p:cNvSpPr>
            <a:spLocks noGrp="1"/>
          </p:cNvSpPr>
          <p:nvPr>
            <p:ph type="body" sz="quarter" idx="44" hasCustomPrompt="1"/>
          </p:nvPr>
        </p:nvSpPr>
        <p:spPr>
          <a:xfrm>
            <a:off x="698512" y="2884901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59" name="Текст 40"/>
          <p:cNvSpPr>
            <a:spLocks noGrp="1"/>
          </p:cNvSpPr>
          <p:nvPr>
            <p:ph type="body" sz="quarter" idx="50" hasCustomPrompt="1"/>
          </p:nvPr>
        </p:nvSpPr>
        <p:spPr>
          <a:xfrm>
            <a:off x="694297" y="3426090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64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8512" y="2345900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65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4151250"/>
            <a:ext cx="2160120" cy="10041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 flipH="1">
            <a:off x="698512" y="3781806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олилиния 46"/>
          <p:cNvSpPr/>
          <p:nvPr/>
        </p:nvSpPr>
        <p:spPr>
          <a:xfrm>
            <a:off x="694297" y="5603872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48" name="Shape 427"/>
          <p:cNvSpPr>
            <a:spLocks noGrp="1"/>
          </p:cNvSpPr>
          <p:nvPr>
            <p:ph type="body" sz="quarter" idx="54" hasCustomPrompt="1"/>
          </p:nvPr>
        </p:nvSpPr>
        <p:spPr>
          <a:xfrm>
            <a:off x="3578906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49" name="Текст 40"/>
          <p:cNvSpPr>
            <a:spLocks noGrp="1"/>
          </p:cNvSpPr>
          <p:nvPr>
            <p:ph type="body" sz="quarter" idx="55" hasCustomPrompt="1"/>
          </p:nvPr>
        </p:nvSpPr>
        <p:spPr>
          <a:xfrm>
            <a:off x="3574690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0" name="Shape 427"/>
          <p:cNvSpPr>
            <a:spLocks noGrp="1"/>
          </p:cNvSpPr>
          <p:nvPr>
            <p:ph type="body" sz="quarter" idx="56" hasCustomPrompt="1"/>
          </p:nvPr>
        </p:nvSpPr>
        <p:spPr>
          <a:xfrm>
            <a:off x="3578904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57" hasCustomPrompt="1"/>
          </p:nvPr>
        </p:nvSpPr>
        <p:spPr>
          <a:xfrm>
            <a:off x="3574688" y="4151572"/>
            <a:ext cx="2160120" cy="100383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3578906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олилиния 67"/>
          <p:cNvSpPr/>
          <p:nvPr/>
        </p:nvSpPr>
        <p:spPr>
          <a:xfrm>
            <a:off x="3574689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69" name="Shape 427"/>
          <p:cNvSpPr>
            <a:spLocks noGrp="1"/>
          </p:cNvSpPr>
          <p:nvPr>
            <p:ph type="body" sz="quarter" idx="58" hasCustomPrompt="1"/>
          </p:nvPr>
        </p:nvSpPr>
        <p:spPr>
          <a:xfrm>
            <a:off x="6465728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70" name="Текст 40"/>
          <p:cNvSpPr>
            <a:spLocks noGrp="1"/>
          </p:cNvSpPr>
          <p:nvPr>
            <p:ph type="body" sz="quarter" idx="59" hasCustomPrompt="1"/>
          </p:nvPr>
        </p:nvSpPr>
        <p:spPr>
          <a:xfrm>
            <a:off x="6461513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71" name="Shape 427"/>
          <p:cNvSpPr>
            <a:spLocks noGrp="1"/>
          </p:cNvSpPr>
          <p:nvPr>
            <p:ph type="body" sz="quarter" idx="60" hasCustomPrompt="1"/>
          </p:nvPr>
        </p:nvSpPr>
        <p:spPr>
          <a:xfrm>
            <a:off x="6465728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72" name="Текст 7"/>
          <p:cNvSpPr>
            <a:spLocks noGrp="1"/>
          </p:cNvSpPr>
          <p:nvPr>
            <p:ph type="body" sz="quarter" idx="61" hasCustomPrompt="1"/>
          </p:nvPr>
        </p:nvSpPr>
        <p:spPr>
          <a:xfrm>
            <a:off x="6461511" y="4151572"/>
            <a:ext cx="2160120" cy="1003832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</a:t>
            </a:r>
          </a:p>
        </p:txBody>
      </p:sp>
      <p:cxnSp>
        <p:nvCxnSpPr>
          <p:cNvPr id="73" name="Прямая соединительная линия 72"/>
          <p:cNvCxnSpPr/>
          <p:nvPr/>
        </p:nvCxnSpPr>
        <p:spPr>
          <a:xfrm flipH="1">
            <a:off x="6465728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олилиния 73"/>
          <p:cNvSpPr/>
          <p:nvPr/>
        </p:nvSpPr>
        <p:spPr>
          <a:xfrm>
            <a:off x="6461511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75" name="Shape 427"/>
          <p:cNvSpPr>
            <a:spLocks noGrp="1"/>
          </p:cNvSpPr>
          <p:nvPr>
            <p:ph type="body" sz="quarter" idx="62" hasCustomPrompt="1"/>
          </p:nvPr>
        </p:nvSpPr>
        <p:spPr>
          <a:xfrm>
            <a:off x="9344818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</a:p>
        </p:txBody>
      </p:sp>
      <p:sp>
        <p:nvSpPr>
          <p:cNvPr id="76" name="Текст 40"/>
          <p:cNvSpPr>
            <a:spLocks noGrp="1"/>
          </p:cNvSpPr>
          <p:nvPr>
            <p:ph type="body" sz="quarter" idx="63" hasCustomPrompt="1"/>
          </p:nvPr>
        </p:nvSpPr>
        <p:spPr>
          <a:xfrm>
            <a:off x="9340602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77" name="Shape 427"/>
          <p:cNvSpPr>
            <a:spLocks noGrp="1"/>
          </p:cNvSpPr>
          <p:nvPr>
            <p:ph type="body" sz="quarter" idx="64" hasCustomPrompt="1"/>
          </p:nvPr>
        </p:nvSpPr>
        <p:spPr>
          <a:xfrm>
            <a:off x="9344818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78" name="Текст 7"/>
          <p:cNvSpPr>
            <a:spLocks noGrp="1"/>
          </p:cNvSpPr>
          <p:nvPr>
            <p:ph type="body" sz="quarter" idx="65" hasCustomPrompt="1"/>
          </p:nvPr>
        </p:nvSpPr>
        <p:spPr>
          <a:xfrm>
            <a:off x="9340600" y="4151572"/>
            <a:ext cx="2160120" cy="100383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79" name="Прямая соединительная линия 78"/>
          <p:cNvCxnSpPr/>
          <p:nvPr/>
        </p:nvCxnSpPr>
        <p:spPr>
          <a:xfrm flipH="1">
            <a:off x="9344818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олилиния 79"/>
          <p:cNvSpPr/>
          <p:nvPr/>
        </p:nvSpPr>
        <p:spPr>
          <a:xfrm>
            <a:off x="9340602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Contact Us</a:t>
            </a:r>
          </a:p>
        </p:txBody>
      </p:sp>
      <p:sp>
        <p:nvSpPr>
          <p:cNvPr id="3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355601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3789926"/>
            <a:ext cx="609600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7" y="1804237"/>
            <a:ext cx="4319437" cy="136979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16577" y="1263044"/>
            <a:ext cx="4319437" cy="361324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4068330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60" y="4331116"/>
            <a:ext cx="8642085" cy="180503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60078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-1"/>
            <a:ext cx="6096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90" y="4330721"/>
            <a:ext cx="4319437" cy="202947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3789528"/>
            <a:ext cx="4319437" cy="361324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615645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125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3125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168145369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9" y="901721"/>
            <a:ext cx="10080325" cy="505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11139222" y="4162713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34610" y="2914747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93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36"/>
          <p:cNvSpPr/>
          <p:nvPr/>
        </p:nvSpPr>
        <p:spPr>
          <a:xfrm flipH="1">
            <a:off x="609600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72794" y="721854"/>
            <a:ext cx="10801402" cy="541429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774960" y="1804237"/>
            <a:ext cx="8642085" cy="324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112270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1AB0-AB0A-44A8-9D05-8C0C32FC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62C91-E629-0477-4009-7D6684E95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E14BD-5EF9-9632-45EE-37884FBB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8B969-D527-2465-8720-608850EBB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E24EC-2B03-B8DB-B9FD-F96067661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6D04C8-83CD-A37A-D585-D871A490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BA1C84-FD74-589B-2544-474E1351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2CA39-9FBC-9353-9AD8-D51BC01B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928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2" hasCustomPrompt="1"/>
          </p:nvPr>
        </p:nvSpPr>
        <p:spPr>
          <a:xfrm>
            <a:off x="1778247" y="1623572"/>
            <a:ext cx="4330740" cy="397138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337016" y="3429400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>
            <a:off x="11848863" y="1642004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1048627" y="3970589"/>
            <a:ext cx="2167483" cy="290510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5388412" y="-35813"/>
            <a:ext cx="4319438" cy="5089183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7546197" y="2531996"/>
            <a:ext cx="3600468" cy="361512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6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12" grpId="0" animBg="1"/>
      <p:bldP spid="13" grpId="0" animBg="1"/>
    </p:bld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10"/>
          <p:cNvCxnSpPr/>
          <p:nvPr/>
        </p:nvCxnSpPr>
        <p:spPr>
          <a:xfrm>
            <a:off x="3210055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7605" y="6136147"/>
            <a:ext cx="0" cy="361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209123" y="1805173"/>
            <a:ext cx="884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976776" y="17697"/>
            <a:ext cx="0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721856"/>
            <a:ext cx="10058950" cy="541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90688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3935080" y="0"/>
            <a:ext cx="5040815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8" y="1257301"/>
            <a:ext cx="5773754" cy="1630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4151251"/>
            <a:ext cx="2509518" cy="21655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2905505"/>
            <a:ext cx="2509518" cy="1065084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0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281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36"/>
          <p:cNvSpPr/>
          <p:nvPr/>
        </p:nvSpPr>
        <p:spPr>
          <a:xfrm>
            <a:off x="0" y="399"/>
            <a:ext cx="2499031" cy="685760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2499033" y="398"/>
            <a:ext cx="5040815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8" y="1804237"/>
            <a:ext cx="5037616" cy="469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11856507" y="992450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626496" y="4151251"/>
            <a:ext cx="2509518" cy="21655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8626496" y="2905505"/>
            <a:ext cx="2509518" cy="1065084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163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49039763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1" y="541193"/>
            <a:ext cx="2881497" cy="595644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6107" y="541193"/>
            <a:ext cx="2878288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8" name="Рисунок 13"/>
          <p:cNvSpPr>
            <a:spLocks noGrp="1"/>
          </p:cNvSpPr>
          <p:nvPr>
            <p:ph type="pic" sz="quarter" idx="12" hasCustomPrompt="1"/>
          </p:nvPr>
        </p:nvSpPr>
        <p:spPr>
          <a:xfrm>
            <a:off x="6094396" y="541193"/>
            <a:ext cx="2881497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75895" y="541193"/>
            <a:ext cx="2881497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1735197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166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166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3571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1" y="3609264"/>
            <a:ext cx="2881497" cy="28883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6107" y="541190"/>
            <a:ext cx="2878288" cy="595644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75895" y="541190"/>
            <a:ext cx="2881497" cy="595644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6805" y="541191"/>
            <a:ext cx="2881497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207795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541193"/>
            <a:ext cx="5761391" cy="595628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0" y="541193"/>
            <a:ext cx="5761390" cy="595628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44945" y="0"/>
            <a:ext cx="4455520" cy="6858000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l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83691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7" grpId="0" build="allAtOnce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4644945" y="1269412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27286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37016" y="1263652"/>
            <a:ext cx="10080029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1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36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17"/>
          <p:cNvSpPr>
            <a:spLocks noGrp="1"/>
          </p:cNvSpPr>
          <p:nvPr>
            <p:ph type="title" hasCustomPrompt="1"/>
          </p:nvPr>
        </p:nvSpPr>
        <p:spPr>
          <a:xfrm rot="16200000">
            <a:off x="6393076" y="2422401"/>
            <a:ext cx="5887483" cy="216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-1765829" y="1256680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17045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3935078" y="3783566"/>
            <a:ext cx="2148066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3935078" y="3266034"/>
            <a:ext cx="214806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106798" y="3248738"/>
            <a:ext cx="1429095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114660" y="3783566"/>
            <a:ext cx="1432485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024" y="5244776"/>
            <a:ext cx="3624121" cy="90251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bg1">
                    <a:lumMod val="6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77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1" grpId="0" animBg="1"/>
      <p:bldP spid="16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1335-1C9C-7A2D-22F1-D4090583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277E0-13A2-802E-80A8-D5975915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2763E-4BD4-47B9-B40A-F64333A3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B8093-0EA7-5427-A511-EBB51273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42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folio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-1823885" y="1256680"/>
            <a:ext cx="5059213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17045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Рисунок 13"/>
          <p:cNvSpPr>
            <a:spLocks noGrp="1"/>
          </p:cNvSpPr>
          <p:nvPr>
            <p:ph type="pic" sz="quarter" idx="48" hasCustomPrompt="1"/>
          </p:nvPr>
        </p:nvSpPr>
        <p:spPr>
          <a:xfrm>
            <a:off x="4325607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482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36"/>
          <p:cNvSpPr/>
          <p:nvPr/>
        </p:nvSpPr>
        <p:spPr>
          <a:xfrm>
            <a:off x="0" y="399"/>
            <a:ext cx="6096000" cy="685760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H="1">
            <a:off x="2486942" y="3789929"/>
            <a:ext cx="8593" cy="30685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1984997"/>
            <a:ext cx="0" cy="48371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522676"/>
            <a:ext cx="0" cy="633532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2494954" y="3789929"/>
            <a:ext cx="581" cy="5394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1985694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1984996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51992" y="1082496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5571298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505376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505376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5571298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4673350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4155818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415581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4673350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37016" y="1263652"/>
            <a:ext cx="10080029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4283003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/>
          <p:cNvCxnSpPr/>
          <p:nvPr/>
        </p:nvCxnSpPr>
        <p:spPr>
          <a:xfrm flipH="1">
            <a:off x="2502813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2503773" y="1039653"/>
            <a:ext cx="0" cy="54394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5594958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1984996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66228" y="554255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5571298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505376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505376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5571298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4126797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3609265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3609267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4126797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099528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 flipH="1">
            <a:off x="2494877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2494877" y="3601307"/>
            <a:ext cx="0" cy="54994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5594958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558465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66228" y="1982299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4118839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360130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3601307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4118839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5568115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5050582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5050584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5568115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469792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1"/>
            <a:ext cx="4317613" cy="68580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7065" y="3392533"/>
            <a:ext cx="4298211" cy="2924277"/>
          </a:xfrm>
        </p:spPr>
        <p:txBody>
          <a:bodyPr anchor="b" anchorCtr="0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970809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7536393" y="1804479"/>
            <a:ext cx="3197349" cy="342923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8042" y="4884097"/>
            <a:ext cx="4296118" cy="89795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8043" y="4349270"/>
            <a:ext cx="2867369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3935413" y="4349270"/>
            <a:ext cx="1428747" cy="517531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PRICE</a:t>
            </a:r>
          </a:p>
        </p:txBody>
      </p: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68042" y="1263652"/>
            <a:ext cx="9349002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41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7065" y="1403014"/>
            <a:ext cx="4686631" cy="4913796"/>
          </a:xfrm>
        </p:spPr>
        <p:txBody>
          <a:bodyPr anchor="ctr" anchorCtr="0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441219" y="1403014"/>
            <a:ext cx="4695093" cy="4913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4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36"/>
          <p:cNvSpPr/>
          <p:nvPr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108" y="0"/>
            <a:ext cx="3586481" cy="687297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1"/>
            <a:ext cx="1784586" cy="342939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443706"/>
            <a:ext cx="1784586" cy="1118978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2133" b="1" baseline="0"/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48" hasCustomPrompt="1"/>
          </p:nvPr>
        </p:nvSpPr>
        <p:spPr>
          <a:xfrm>
            <a:off x="8267701" y="0"/>
            <a:ext cx="2881498" cy="687297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267370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24277356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7" name="Рисунок 13"/>
          <p:cNvSpPr>
            <a:spLocks noGrp="1"/>
          </p:cNvSpPr>
          <p:nvPr>
            <p:ph type="pic" sz="quarter" idx="43" hasCustomPrompt="1"/>
          </p:nvPr>
        </p:nvSpPr>
        <p:spPr>
          <a:xfrm flipH="1">
            <a:off x="3217882" y="1"/>
            <a:ext cx="2878117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096002" y="0"/>
            <a:ext cx="127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8975726" y="1253512"/>
            <a:ext cx="2153403" cy="1273373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975726" y="2706749"/>
            <a:ext cx="2153403" cy="18932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8975726" y="4873105"/>
            <a:ext cx="2153403" cy="90186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34" name="Прямая соединительная линия 14"/>
          <p:cNvCxnSpPr/>
          <p:nvPr/>
        </p:nvCxnSpPr>
        <p:spPr>
          <a:xfrm>
            <a:off x="8975893" y="-35279"/>
            <a:ext cx="0" cy="6856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18"/>
          <p:cNvCxnSpPr/>
          <p:nvPr/>
        </p:nvCxnSpPr>
        <p:spPr>
          <a:xfrm>
            <a:off x="8976776" y="6316365"/>
            <a:ext cx="0" cy="541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779913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3863E-6 1.97517E-6 L 0.5025 1.9751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963E-6 -1.97517E-6 L -0.50013 -1.9751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" grpId="0" animBg="1"/>
      <p:bldP spid="13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/>
      <p:bldP spid="22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69B83-7704-CEB9-B760-453C5D76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E1A1-E2BF-D4EC-3E2C-CB676360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4B24F-21F4-CEBD-B505-760F40D4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345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425420" y="1138511"/>
            <a:ext cx="2550475" cy="1767977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25420" y="3068074"/>
            <a:ext cx="2550475" cy="128211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410374" y="4703622"/>
            <a:ext cx="2550475" cy="85812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987285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/>
      <p:bldP spid="15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7015" y="541337"/>
            <a:ext cx="5760591" cy="595582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425420" y="1587016"/>
            <a:ext cx="2550475" cy="131947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25420" y="3068074"/>
            <a:ext cx="2550475" cy="128211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410374" y="4703622"/>
            <a:ext cx="2550475" cy="93430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1778942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9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13"/>
          <p:cNvSpPr>
            <a:spLocks noGrp="1"/>
          </p:cNvSpPr>
          <p:nvPr>
            <p:ph type="pic" sz="quarter" idx="43" hasCustomPrompt="1"/>
          </p:nvPr>
        </p:nvSpPr>
        <p:spPr>
          <a:xfrm>
            <a:off x="6816726" y="1"/>
            <a:ext cx="5375274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2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4550" y="1587016"/>
            <a:ext cx="2550475" cy="131947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4550" y="3068073"/>
            <a:ext cx="2550475" cy="161406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133" y="4917474"/>
            <a:ext cx="2550475" cy="86727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1" name="Заголовок 17"/>
          <p:cNvSpPr>
            <a:spLocks noGrp="1"/>
          </p:cNvSpPr>
          <p:nvPr>
            <p:ph type="title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92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9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36"/>
          <p:cNvSpPr/>
          <p:nvPr/>
        </p:nvSpPr>
        <p:spPr>
          <a:xfrm>
            <a:off x="4666269" y="0"/>
            <a:ext cx="7525731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1220" y="710526"/>
            <a:ext cx="3595050" cy="910265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71220" y="1804237"/>
            <a:ext cx="3595050" cy="144450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5804" y="3417926"/>
            <a:ext cx="1111354" cy="2538355"/>
          </a:xfrm>
        </p:spPr>
        <p:txBody>
          <a:bodyPr>
            <a:normAutofit/>
          </a:bodyPr>
          <a:lstStyle>
            <a:lvl1pPr algn="l">
              <a:lnSpc>
                <a:spcPct val="20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de-DE" dirty="0"/>
              <a:t>10.00 AM</a:t>
            </a:r>
          </a:p>
          <a:p>
            <a:r>
              <a:rPr lang="de-DE" dirty="0"/>
              <a:t>10.10 AM – 10.30 AM</a:t>
            </a:r>
          </a:p>
          <a:p>
            <a:r>
              <a:rPr lang="de-DE" dirty="0"/>
              <a:t>10.30 AM – 12.30 PM</a:t>
            </a:r>
          </a:p>
          <a:p>
            <a:r>
              <a:rPr lang="de-DE" dirty="0"/>
              <a:t>12.30 PM – 13.00 PM</a:t>
            </a:r>
          </a:p>
          <a:p>
            <a:r>
              <a:rPr lang="de-DE" dirty="0"/>
              <a:t>13.00 PM – 15.10 PM</a:t>
            </a:r>
          </a:p>
          <a:p>
            <a:r>
              <a:rPr lang="de-DE" dirty="0"/>
              <a:t>15.10 PM – 16.00 PM</a:t>
            </a:r>
          </a:p>
          <a:p>
            <a:r>
              <a:rPr lang="de-DE" dirty="0"/>
              <a:t>16.00 PM – 17.00 PM</a:t>
            </a:r>
          </a:p>
          <a:p>
            <a:r>
              <a:rPr lang="de-DE" dirty="0"/>
              <a:t>17.00 PM – 17.30 PM</a:t>
            </a:r>
          </a:p>
          <a:p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2505348" y="3429001"/>
            <a:ext cx="2160922" cy="2538355"/>
          </a:xfrm>
        </p:spPr>
        <p:txBody>
          <a:bodyPr>
            <a:normAutofit/>
          </a:bodyPr>
          <a:lstStyle>
            <a:lvl1pPr algn="l">
              <a:lnSpc>
                <a:spcPct val="20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de-DE" dirty="0"/>
              <a:t>Start</a:t>
            </a:r>
          </a:p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r>
              <a:rPr lang="de-DE" dirty="0"/>
              <a:t>Features</a:t>
            </a:r>
          </a:p>
          <a:p>
            <a:r>
              <a:rPr lang="de-DE" dirty="0"/>
              <a:t>Coffee break</a:t>
            </a:r>
          </a:p>
          <a:p>
            <a:r>
              <a:rPr lang="de-DE" dirty="0"/>
              <a:t>Technologies</a:t>
            </a:r>
          </a:p>
          <a:p>
            <a:r>
              <a:rPr lang="de-DE" dirty="0"/>
              <a:t>Integration </a:t>
            </a:r>
          </a:p>
          <a:p>
            <a:r>
              <a:rPr lang="de-DE" dirty="0"/>
              <a:t>Coffee break</a:t>
            </a:r>
          </a:p>
          <a:p>
            <a:r>
              <a:rPr lang="de-DE" dirty="0" err="1"/>
              <a:t>Questions</a:t>
            </a:r>
            <a:endParaRPr lang="de-DE" dirty="0"/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7536393" y="1804479"/>
            <a:ext cx="3197349" cy="342923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479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/>
          <p:cNvCxnSpPr/>
          <p:nvPr/>
        </p:nvCxnSpPr>
        <p:spPr>
          <a:xfrm flipH="1">
            <a:off x="3204135" y="5041539"/>
            <a:ext cx="14016" cy="181697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985155" y="6316811"/>
            <a:ext cx="0" cy="50537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2165560"/>
            <a:ext cx="0" cy="46924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6000" y="182949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255790"/>
            <a:ext cx="4322647" cy="252688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907792"/>
            <a:ext cx="4319438" cy="288213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273" y="4160803"/>
            <a:ext cx="4315496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8180" y="1713801"/>
            <a:ext cx="4321042" cy="54198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88408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/>
          <p:nvPr/>
        </p:nvCxnSpPr>
        <p:spPr>
          <a:xfrm flipH="1">
            <a:off x="3215637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8979278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390685" y="2707545"/>
            <a:ext cx="3657600" cy="3657600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884212"/>
            <a:ext cx="4313787" cy="1642673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8145" y="5594958"/>
            <a:ext cx="4315496" cy="72066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Рисунок 13"/>
          <p:cNvSpPr>
            <a:spLocks noGrp="1"/>
          </p:cNvSpPr>
          <p:nvPr>
            <p:ph type="pic" sz="quarter" idx="41" hasCustomPrompt="1"/>
          </p:nvPr>
        </p:nvSpPr>
        <p:spPr>
          <a:xfrm>
            <a:off x="7139860" y="1582293"/>
            <a:ext cx="3657600" cy="3657600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86379399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grpId="0" nodeType="click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uiExpand="1" build="p" animBg="1"/>
          <p:bldP spid="18" grpId="0" build="p">
            <p:tmplLst>
              <p:tmpl lvl="1">
                <p:tnLst>
                  <p:par>
                    <p:cTn presetID="42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000"/>
                            <p:tgtEl>
                              <p:spTgt spid="18"/>
                            </p:tgtEl>
                          </p:cBhvr>
                        </p:animEffect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.1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build="p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grpId="0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uiExpand="1" build="p" animBg="1"/>
          <p:bldP spid="18" grpId="0" build="p">
            <p:tmplLst>
              <p:tmpl lvl="1">
                <p:tnLst>
                  <p:par>
                    <p:cTn presetID="42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000"/>
                            <p:tgtEl>
                              <p:spTgt spid="18"/>
                            </p:tgtEl>
                          </p:cBhvr>
                        </p:animEffect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.1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build="p" animBg="1"/>
        </p:bldLst>
      </p:timing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 flipH="1">
            <a:off x="3204135" y="-45999"/>
            <a:ext cx="0" cy="693492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975893" y="-1"/>
            <a:ext cx="0" cy="6862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721057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6096000" y="270754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6096000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42813" y="12654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44416" y="723445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829755" y="3251124"/>
            <a:ext cx="4322647" cy="108158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31358" y="2709137"/>
            <a:ext cx="4321042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1042813" y="52336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1044416" y="4691646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652879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единительная линия 27"/>
          <p:cNvCxnSpPr/>
          <p:nvPr/>
        </p:nvCxnSpPr>
        <p:spPr>
          <a:xfrm flipH="1">
            <a:off x="3204135" y="-22999"/>
            <a:ext cx="0" cy="68869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8975893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576" y="721854"/>
            <a:ext cx="4317762" cy="541429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096000" y="721853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6000" y="270595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42813" y="12654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42812" y="723843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41208" y="3251124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42812" y="2709137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1042813" y="52336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1033780" y="4691646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638883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 flipH="1">
            <a:off x="3204135" y="-22999"/>
            <a:ext cx="0" cy="68869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975893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14437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8975893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3203025" y="1984897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8115131" y="728302"/>
            <a:ext cx="1721527" cy="162436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Рисунок 13"/>
          <p:cNvSpPr>
            <a:spLocks noGrp="1"/>
          </p:cNvSpPr>
          <p:nvPr>
            <p:ph type="pic" sz="quarter" idx="19" hasCustomPrompt="1"/>
          </p:nvPr>
        </p:nvSpPr>
        <p:spPr>
          <a:xfrm>
            <a:off x="2371340" y="2713995"/>
            <a:ext cx="1721527" cy="162436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6946" y="3265162"/>
            <a:ext cx="4307393" cy="108158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4698015"/>
            <a:ext cx="4307865" cy="535619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5988" y="5233635"/>
            <a:ext cx="4307866" cy="1083177"/>
          </a:xfrm>
        </p:spPr>
        <p:txBody>
          <a:bodyPr/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16576" y="2720566"/>
            <a:ext cx="4317762" cy="541986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775613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4000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4000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17" grpId="0" build="p" animBg="1"/>
      <p:bldP spid="2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73830790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75FB-0A12-592B-9541-D61654D9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A187-921B-8D2E-8E83-6A0002BD9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5B100-9FB2-69CF-1071-B7A98B2A1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62BBE-912D-40A0-967B-FB5C04E1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8E48D-8271-90F0-BB6D-3FB1635A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DA5E9-5AAE-C82B-75BF-CA3CD4F3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559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594959"/>
            <a:ext cx="2879090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816726" y="-1"/>
            <a:ext cx="1440391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08147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uild="p"/>
        </p:bldLst>
      </p:timing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6217" y="722731"/>
            <a:ext cx="10080625" cy="523370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1804237"/>
            <a:ext cx="10080025" cy="324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88" y="5053768"/>
            <a:ext cx="10078350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bg1">
                    <a:alpha val="9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SUBTITLE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51407051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0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11" grpId="0" build="p">
            <p:tmplLst>
              <p:tmpl lvl="1">
                <p:tnLst>
                  <p:par>
                    <p:cTn presetID="2" presetClass="entr" presetSubtype="4" fill="hold" nodeType="withEffect" p14:presetBounceEnd="50000">
                      <p:stCondLst>
                        <p:cond delay="90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50000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50000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0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11" grpId="0" build="p">
            <p:tmplLst>
              <p:tmpl lvl="1">
                <p:tnLst>
                  <p:par>
                    <p:cTn presetID="2" presetClass="entr" presetSubtype="4" fill="hold" nodeType="withEffect">
                      <p:stCondLst>
                        <p:cond delay="90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16"/>
          <p:cNvSpPr>
            <a:spLocks noGrp="1"/>
          </p:cNvSpPr>
          <p:nvPr>
            <p:ph idx="21" hasCustomPrompt="1"/>
          </p:nvPr>
        </p:nvSpPr>
        <p:spPr>
          <a:xfrm>
            <a:off x="1068351" y="3797087"/>
            <a:ext cx="2519499" cy="3541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3pPr algn="l">
              <a:defRPr/>
            </a:lvl3pPr>
            <a:lvl4pPr>
              <a:defRPr sz="1200">
                <a:solidFill>
                  <a:schemeClr val="tx1">
                    <a:alpha val="80000"/>
                  </a:schemeClr>
                </a:solidFill>
              </a:defRPr>
            </a:lvl4pPr>
          </a:lstStyle>
          <a:p>
            <a:pPr lvl="3"/>
            <a:r>
              <a:rPr lang="en-US" dirty="0"/>
              <a:t>SUBTITLE HERE</a:t>
            </a:r>
          </a:p>
        </p:txBody>
      </p:sp>
      <p:sp>
        <p:nvSpPr>
          <p:cNvPr id="18" name="Текст 16"/>
          <p:cNvSpPr>
            <a:spLocks noGrp="1"/>
          </p:cNvSpPr>
          <p:nvPr>
            <p:ph idx="22" hasCustomPrompt="1"/>
          </p:nvPr>
        </p:nvSpPr>
        <p:spPr>
          <a:xfrm>
            <a:off x="1070256" y="4155579"/>
            <a:ext cx="2517595" cy="14393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3pPr algn="l">
              <a:defRPr>
                <a:solidFill>
                  <a:schemeClr val="tx1">
                    <a:alpha val="80000"/>
                  </a:schemeClr>
                </a:solidFill>
              </a:defRPr>
            </a:lvl3pPr>
            <a:lvl4pPr algn="ctr">
              <a:defRPr/>
            </a:lvl4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088453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4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3">
            <p:tnLst>
              <p:par>
                <p:cTn presetID="42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69288936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6096002" y="0"/>
            <a:ext cx="127390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3" name="Прямоугольник 22"/>
          <p:cNvSpPr/>
          <p:nvPr/>
        </p:nvSpPr>
        <p:spPr>
          <a:xfrm>
            <a:off x="6094267" y="0"/>
            <a:ext cx="61132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5016342" y="1803829"/>
            <a:ext cx="2159318" cy="2166759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4657260" y="4384440"/>
            <a:ext cx="2878287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-4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4331913"/>
            <a:ext cx="718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4938845"/>
            <a:ext cx="2878288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4650224" y="5779996"/>
            <a:ext cx="2886318" cy="399534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CEO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85399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 L 0.50248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963E-6 -1.97517E-6 L -0.50013 -1.9751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43668" y="3434254"/>
            <a:ext cx="2881497" cy="306887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8292" y="3434255"/>
            <a:ext cx="2878288" cy="30680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83160" y="3434254"/>
            <a:ext cx="2881497" cy="306886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8990" y="3434255"/>
            <a:ext cx="287909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1984" y="1313288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1319998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40796" y="1319998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0273" y="1326419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1886098"/>
            <a:ext cx="2160120" cy="6508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2056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1985" y="1867692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0273" y="1880823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47853" y="1882039"/>
            <a:ext cx="2160721" cy="6423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4956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67398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65957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4245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40797" y="270422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6"/>
          <p:cNvCxnSpPr/>
          <p:nvPr/>
        </p:nvCxnSpPr>
        <p:spPr>
          <a:xfrm>
            <a:off x="6096000" y="216765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733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" y="-1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5376228" y="2134666"/>
            <a:ext cx="1440348" cy="1445311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216108" y="3830515"/>
            <a:ext cx="5760588" cy="11900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604" b="1" i="1" spc="-4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3777988"/>
            <a:ext cx="718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5218581"/>
            <a:ext cx="2878288" cy="340631"/>
          </a:xfrm>
        </p:spPr>
        <p:txBody>
          <a:bodyPr/>
          <a:lstStyle>
            <a:lvl1pPr algn="ctr">
              <a:defRPr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770240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43668" y="914963"/>
            <a:ext cx="2881497" cy="306887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8292" y="914964"/>
            <a:ext cx="2878288" cy="30680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83160" y="914963"/>
            <a:ext cx="2881497" cy="306886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8990" y="914964"/>
            <a:ext cx="287909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1984" y="4548748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4555459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40796" y="4555459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0273" y="4561879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5121558"/>
            <a:ext cx="2160120" cy="6508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2056" y="4496221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1985" y="5103153"/>
            <a:ext cx="2160721" cy="648155"/>
          </a:xfrm>
        </p:spPr>
        <p:txBody>
          <a:bodyPr/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0273" y="5116284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47853" y="5117500"/>
            <a:ext cx="2160721" cy="6423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4956" y="4503327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67398" y="4511445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4515265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65957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4245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40797" y="593968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6"/>
          <p:cNvCxnSpPr/>
          <p:nvPr/>
        </p:nvCxnSpPr>
        <p:spPr>
          <a:xfrm>
            <a:off x="6096000" y="5403113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555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36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45" name="Рисунок 13"/>
          <p:cNvSpPr>
            <a:spLocks noGrp="1"/>
          </p:cNvSpPr>
          <p:nvPr>
            <p:ph type="pic" sz="quarter" idx="17" hasCustomPrompt="1"/>
          </p:nvPr>
        </p:nvSpPr>
        <p:spPr>
          <a:xfrm>
            <a:off x="7891163" y="1082508"/>
            <a:ext cx="2879919" cy="4873932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6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1058468" y="3612059"/>
            <a:ext cx="4316808" cy="3605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100000"/>
              </a:lnSpc>
              <a:defRPr sz="1200" b="1" spc="-45">
                <a:solidFill>
                  <a:srgbClr val="1C1D21">
                    <a:alpha val="30000"/>
                  </a:srgbClr>
                </a:solidFill>
              </a:defRPr>
            </a:lvl1pPr>
            <a:lvl4pPr algn="ctr">
              <a:defRPr/>
            </a:lvl4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723979"/>
            <a:ext cx="4319287" cy="2350959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58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1063314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67" name="Рисунок 4"/>
          <p:cNvSpPr>
            <a:spLocks noGrp="1"/>
          </p:cNvSpPr>
          <p:nvPr>
            <p:ph type="pic" sz="quarter" idx="40" hasCustomPrompt="1"/>
          </p:nvPr>
        </p:nvSpPr>
        <p:spPr>
          <a:xfrm>
            <a:off x="2628682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69" name="Рисунок 4"/>
          <p:cNvSpPr>
            <a:spLocks noGrp="1"/>
          </p:cNvSpPr>
          <p:nvPr>
            <p:ph type="pic" sz="quarter" idx="41" hasCustomPrompt="1"/>
          </p:nvPr>
        </p:nvSpPr>
        <p:spPr>
          <a:xfrm>
            <a:off x="4194050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1" name="Shape 922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3932061" y="2923636"/>
            <a:ext cx="5777971" cy="1014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defRPr sz="4000" b="1" spc="-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992136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/>
      <p:bldP spid="67" grpId="0"/>
      <p:bldP spid="6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3582" y="1082384"/>
            <a:ext cx="2881497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4657258" y="1082384"/>
            <a:ext cx="2878288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8261536" y="1082384"/>
            <a:ext cx="2879090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4657260" y="4384440"/>
            <a:ext cx="2878287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054887" y="4384441"/>
            <a:ext cx="2879089" cy="51850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8261536" y="4384440"/>
            <a:ext cx="287909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1053580" y="4938843"/>
            <a:ext cx="2881497" cy="65611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4331913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4938845"/>
            <a:ext cx="2878288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261536" y="4938845"/>
            <a:ext cx="2879090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9340794" y="4325888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2134444" y="4333107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1052479" y="5775621"/>
            <a:ext cx="2890339" cy="185039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4650224" y="5779996"/>
            <a:ext cx="2886318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8254520" y="5766864"/>
            <a:ext cx="2887122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0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120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5D60-486C-FA6B-F831-1583E2B3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920F2-AC93-4484-B649-B76A5EB1C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DA205-81E7-5918-A42A-83E1D7CD9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F0189-3DC1-AF62-577E-716090D92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E07E4-44CC-AEF5-3B41-C5D64C80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58D2B-DBD4-4CD1-2822-75F39153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399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36"/>
          <p:cNvSpPr/>
          <p:nvPr/>
        </p:nvSpPr>
        <p:spPr>
          <a:xfrm>
            <a:off x="0" y="0"/>
            <a:ext cx="3216274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275" y="0"/>
            <a:ext cx="2884539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3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827833" y="4055974"/>
            <a:ext cx="4316959" cy="4178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  <a:lvl4pPr>
              <a:defRPr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4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7833" y="2526883"/>
            <a:ext cx="4316959" cy="90658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27029" y="4872650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827029" y="4872650"/>
            <a:ext cx="2159317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827029" y="5233974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6827030" y="5233974"/>
            <a:ext cx="1440347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827029" y="5595299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827028" y="5595299"/>
            <a:ext cx="2879892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31844" y="4692442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31844" y="5053766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31844" y="5414748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2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6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774826" y="2526884"/>
            <a:ext cx="1303655" cy="3140612"/>
          </a:xfrm>
          <a:prstGeom prst="rect">
            <a:avLst/>
          </a:prstGeom>
        </p:spPr>
        <p:txBody>
          <a:bodyPr vert="vert270" anchor="ctr">
            <a:normAutofit/>
          </a:bodyPr>
          <a:lstStyle>
            <a:lvl1pPr algn="l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297104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 animBg="1"/>
      <p:bldP spid="19" grpId="0" animBg="1"/>
      <p:bldP spid="21" grpId="0" animBg="1"/>
      <p:bldP spid="25" grpId="0" animBg="1"/>
      <p:bldP spid="36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937186" y="-1"/>
            <a:ext cx="4319931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216108" y="3830515"/>
            <a:ext cx="5760588" cy="14710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1600" b="1" i="1" spc="-4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3777988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5425583"/>
            <a:ext cx="2878288" cy="340631"/>
          </a:xfrm>
        </p:spPr>
        <p:txBody>
          <a:bodyPr/>
          <a:lstStyle>
            <a:lvl1pPr algn="ctr">
              <a:defRPr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259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83614318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6898" y="4117390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1497771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0957" y="1497771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1377" y="4109431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2063870"/>
            <a:ext cx="2160120" cy="82345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6970" y="3869361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6899" y="4671794"/>
            <a:ext cx="2160721" cy="82006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1377" y="4663836"/>
            <a:ext cx="2160721" cy="82006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38014" y="2059811"/>
            <a:ext cx="2160721" cy="81268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6060" y="3855376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57558" y="1258254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1262075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3070620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70871" y="5696949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5349" y="5675859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30958" y="30660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Freeform 922"/>
          <p:cNvSpPr>
            <a:spLocks noEditPoints="1"/>
          </p:cNvSpPr>
          <p:nvPr/>
        </p:nvSpPr>
        <p:spPr bwMode="auto">
          <a:xfrm>
            <a:off x="1050268" y="4254108"/>
            <a:ext cx="1448174" cy="1432048"/>
          </a:xfrm>
          <a:custGeom>
            <a:avLst/>
            <a:gdLst>
              <a:gd name="T0" fmla="*/ 161 w 442"/>
              <a:gd name="T1" fmla="*/ 178 h 442"/>
              <a:gd name="T2" fmla="*/ 16 w 442"/>
              <a:gd name="T3" fmla="*/ 178 h 442"/>
              <a:gd name="T4" fmla="*/ 0 w 442"/>
              <a:gd name="T5" fmla="*/ 161 h 442"/>
              <a:gd name="T6" fmla="*/ 161 w 442"/>
              <a:gd name="T7" fmla="*/ 0 h 442"/>
              <a:gd name="T8" fmla="*/ 178 w 442"/>
              <a:gd name="T9" fmla="*/ 17 h 442"/>
              <a:gd name="T10" fmla="*/ 178 w 442"/>
              <a:gd name="T11" fmla="*/ 161 h 442"/>
              <a:gd name="T12" fmla="*/ 161 w 442"/>
              <a:gd name="T13" fmla="*/ 178 h 442"/>
              <a:gd name="T14" fmla="*/ 34 w 442"/>
              <a:gd name="T15" fmla="*/ 144 h 442"/>
              <a:gd name="T16" fmla="*/ 144 w 442"/>
              <a:gd name="T17" fmla="*/ 144 h 442"/>
              <a:gd name="T18" fmla="*/ 144 w 442"/>
              <a:gd name="T19" fmla="*/ 35 h 442"/>
              <a:gd name="T20" fmla="*/ 34 w 442"/>
              <a:gd name="T21" fmla="*/ 144 h 442"/>
              <a:gd name="T22" fmla="*/ 235 w 442"/>
              <a:gd name="T23" fmla="*/ 442 h 442"/>
              <a:gd name="T24" fmla="*/ 29 w 442"/>
              <a:gd name="T25" fmla="*/ 244 h 442"/>
              <a:gd name="T26" fmla="*/ 49 w 442"/>
              <a:gd name="T27" fmla="*/ 225 h 442"/>
              <a:gd name="T28" fmla="*/ 225 w 442"/>
              <a:gd name="T29" fmla="*/ 225 h 442"/>
              <a:gd name="T30" fmla="*/ 225 w 442"/>
              <a:gd name="T31" fmla="*/ 49 h 442"/>
              <a:gd name="T32" fmla="*/ 244 w 442"/>
              <a:gd name="T33" fmla="*/ 29 h 442"/>
              <a:gd name="T34" fmla="*/ 442 w 442"/>
              <a:gd name="T35" fmla="*/ 236 h 442"/>
              <a:gd name="T36" fmla="*/ 235 w 442"/>
              <a:gd name="T37" fmla="*/ 442 h 442"/>
              <a:gd name="T38" fmla="*/ 69 w 442"/>
              <a:gd name="T39" fmla="*/ 264 h 442"/>
              <a:gd name="T40" fmla="*/ 235 w 442"/>
              <a:gd name="T41" fmla="*/ 403 h 442"/>
              <a:gd name="T42" fmla="*/ 403 w 442"/>
              <a:gd name="T43" fmla="*/ 236 h 442"/>
              <a:gd name="T44" fmla="*/ 263 w 442"/>
              <a:gd name="T45" fmla="*/ 69 h 442"/>
              <a:gd name="T46" fmla="*/ 263 w 442"/>
              <a:gd name="T47" fmla="*/ 244 h 442"/>
              <a:gd name="T48" fmla="*/ 244 w 442"/>
              <a:gd name="T49" fmla="*/ 264 h 442"/>
              <a:gd name="T50" fmla="*/ 69 w 442"/>
              <a:gd name="T51" fmla="*/ 264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2" h="442">
                <a:moveTo>
                  <a:pt x="161" y="178"/>
                </a:moveTo>
                <a:cubicBezTo>
                  <a:pt x="16" y="178"/>
                  <a:pt x="16" y="178"/>
                  <a:pt x="16" y="178"/>
                </a:cubicBezTo>
                <a:cubicBezTo>
                  <a:pt x="7" y="178"/>
                  <a:pt x="0" y="171"/>
                  <a:pt x="0" y="161"/>
                </a:cubicBezTo>
                <a:cubicBezTo>
                  <a:pt x="0" y="72"/>
                  <a:pt x="72" y="0"/>
                  <a:pt x="161" y="0"/>
                </a:cubicBezTo>
                <a:cubicBezTo>
                  <a:pt x="171" y="0"/>
                  <a:pt x="178" y="7"/>
                  <a:pt x="178" y="17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78" y="171"/>
                  <a:pt x="171" y="178"/>
                  <a:pt x="161" y="178"/>
                </a:cubicBezTo>
                <a:close/>
                <a:moveTo>
                  <a:pt x="34" y="144"/>
                </a:moveTo>
                <a:cubicBezTo>
                  <a:pt x="144" y="144"/>
                  <a:pt x="144" y="144"/>
                  <a:pt x="144" y="144"/>
                </a:cubicBezTo>
                <a:cubicBezTo>
                  <a:pt x="144" y="35"/>
                  <a:pt x="144" y="35"/>
                  <a:pt x="144" y="35"/>
                </a:cubicBezTo>
                <a:cubicBezTo>
                  <a:pt x="87" y="42"/>
                  <a:pt x="42" y="87"/>
                  <a:pt x="34" y="144"/>
                </a:cubicBezTo>
                <a:close/>
                <a:moveTo>
                  <a:pt x="235" y="442"/>
                </a:moveTo>
                <a:cubicBezTo>
                  <a:pt x="122" y="442"/>
                  <a:pt x="29" y="353"/>
                  <a:pt x="29" y="244"/>
                </a:cubicBezTo>
                <a:cubicBezTo>
                  <a:pt x="29" y="234"/>
                  <a:pt x="38" y="225"/>
                  <a:pt x="49" y="225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49"/>
                  <a:pt x="225" y="49"/>
                  <a:pt x="225" y="49"/>
                </a:cubicBezTo>
                <a:cubicBezTo>
                  <a:pt x="225" y="38"/>
                  <a:pt x="233" y="29"/>
                  <a:pt x="244" y="29"/>
                </a:cubicBezTo>
                <a:cubicBezTo>
                  <a:pt x="351" y="29"/>
                  <a:pt x="442" y="124"/>
                  <a:pt x="442" y="236"/>
                </a:cubicBezTo>
                <a:cubicBezTo>
                  <a:pt x="442" y="349"/>
                  <a:pt x="349" y="442"/>
                  <a:pt x="235" y="442"/>
                </a:cubicBezTo>
                <a:close/>
                <a:moveTo>
                  <a:pt x="69" y="264"/>
                </a:moveTo>
                <a:cubicBezTo>
                  <a:pt x="79" y="342"/>
                  <a:pt x="150" y="403"/>
                  <a:pt x="235" y="403"/>
                </a:cubicBezTo>
                <a:cubicBezTo>
                  <a:pt x="328" y="403"/>
                  <a:pt x="403" y="328"/>
                  <a:pt x="403" y="236"/>
                </a:cubicBezTo>
                <a:cubicBezTo>
                  <a:pt x="403" y="152"/>
                  <a:pt x="341" y="80"/>
                  <a:pt x="263" y="69"/>
                </a:cubicBezTo>
                <a:cubicBezTo>
                  <a:pt x="263" y="244"/>
                  <a:pt x="263" y="244"/>
                  <a:pt x="263" y="244"/>
                </a:cubicBezTo>
                <a:cubicBezTo>
                  <a:pt x="263" y="255"/>
                  <a:pt x="255" y="264"/>
                  <a:pt x="244" y="264"/>
                </a:cubicBezTo>
                <a:lnTo>
                  <a:pt x="69" y="26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32" name="Freeform 970"/>
          <p:cNvSpPr>
            <a:spLocks noEditPoints="1"/>
          </p:cNvSpPr>
          <p:nvPr/>
        </p:nvSpPr>
        <p:spPr bwMode="auto">
          <a:xfrm>
            <a:off x="6842189" y="1692691"/>
            <a:ext cx="1386712" cy="1375385"/>
          </a:xfrm>
          <a:custGeom>
            <a:avLst/>
            <a:gdLst>
              <a:gd name="T0" fmla="*/ 221 w 442"/>
              <a:gd name="T1" fmla="*/ 0 h 442"/>
              <a:gd name="T2" fmla="*/ 65 w 442"/>
              <a:gd name="T3" fmla="*/ 65 h 442"/>
              <a:gd name="T4" fmla="*/ 65 w 442"/>
              <a:gd name="T5" fmla="*/ 378 h 442"/>
              <a:gd name="T6" fmla="*/ 377 w 442"/>
              <a:gd name="T7" fmla="*/ 378 h 442"/>
              <a:gd name="T8" fmla="*/ 377 w 442"/>
              <a:gd name="T9" fmla="*/ 65 h 442"/>
              <a:gd name="T10" fmla="*/ 400 w 442"/>
              <a:gd name="T11" fmla="*/ 184 h 442"/>
              <a:gd name="T12" fmla="*/ 400 w 442"/>
              <a:gd name="T13" fmla="*/ 258 h 442"/>
              <a:gd name="T14" fmla="*/ 334 w 442"/>
              <a:gd name="T15" fmla="*/ 194 h 442"/>
              <a:gd name="T16" fmla="*/ 324 w 442"/>
              <a:gd name="T17" fmla="*/ 167 h 442"/>
              <a:gd name="T18" fmla="*/ 276 w 442"/>
              <a:gd name="T19" fmla="*/ 119 h 442"/>
              <a:gd name="T20" fmla="*/ 350 w 442"/>
              <a:gd name="T21" fmla="*/ 92 h 442"/>
              <a:gd name="T22" fmla="*/ 221 w 442"/>
              <a:gd name="T23" fmla="*/ 299 h 442"/>
              <a:gd name="T24" fmla="*/ 143 w 442"/>
              <a:gd name="T25" fmla="*/ 221 h 442"/>
              <a:gd name="T26" fmla="*/ 221 w 442"/>
              <a:gd name="T27" fmla="*/ 143 h 442"/>
              <a:gd name="T28" fmla="*/ 299 w 442"/>
              <a:gd name="T29" fmla="*/ 221 h 442"/>
              <a:gd name="T30" fmla="*/ 221 w 442"/>
              <a:gd name="T31" fmla="*/ 299 h 442"/>
              <a:gd name="T32" fmla="*/ 258 w 442"/>
              <a:gd name="T33" fmla="*/ 42 h 442"/>
              <a:gd name="T34" fmla="*/ 194 w 442"/>
              <a:gd name="T35" fmla="*/ 108 h 442"/>
              <a:gd name="T36" fmla="*/ 221 w 442"/>
              <a:gd name="T37" fmla="*/ 39 h 442"/>
              <a:gd name="T38" fmla="*/ 156 w 442"/>
              <a:gd name="T39" fmla="*/ 50 h 442"/>
              <a:gd name="T40" fmla="*/ 139 w 442"/>
              <a:gd name="T41" fmla="*/ 139 h 442"/>
              <a:gd name="T42" fmla="*/ 50 w 442"/>
              <a:gd name="T43" fmla="*/ 156 h 442"/>
              <a:gd name="T44" fmla="*/ 38 w 442"/>
              <a:gd name="T45" fmla="*/ 221 h 442"/>
              <a:gd name="T46" fmla="*/ 108 w 442"/>
              <a:gd name="T47" fmla="*/ 194 h 442"/>
              <a:gd name="T48" fmla="*/ 108 w 442"/>
              <a:gd name="T49" fmla="*/ 248 h 442"/>
              <a:gd name="T50" fmla="*/ 38 w 442"/>
              <a:gd name="T51" fmla="*/ 221 h 442"/>
              <a:gd name="T52" fmla="*/ 118 w 442"/>
              <a:gd name="T53" fmla="*/ 276 h 442"/>
              <a:gd name="T54" fmla="*/ 166 w 442"/>
              <a:gd name="T55" fmla="*/ 324 h 442"/>
              <a:gd name="T56" fmla="*/ 92 w 442"/>
              <a:gd name="T57" fmla="*/ 350 h 442"/>
              <a:gd name="T58" fmla="*/ 221 w 442"/>
              <a:gd name="T59" fmla="*/ 404 h 442"/>
              <a:gd name="T60" fmla="*/ 194 w 442"/>
              <a:gd name="T61" fmla="*/ 334 h 442"/>
              <a:gd name="T62" fmla="*/ 221 w 442"/>
              <a:gd name="T63" fmla="*/ 337 h 442"/>
              <a:gd name="T64" fmla="*/ 258 w 442"/>
              <a:gd name="T65" fmla="*/ 400 h 442"/>
              <a:gd name="T66" fmla="*/ 350 w 442"/>
              <a:gd name="T67" fmla="*/ 350 h 442"/>
              <a:gd name="T68" fmla="*/ 276 w 442"/>
              <a:gd name="T69" fmla="*/ 324 h 442"/>
              <a:gd name="T70" fmla="*/ 324 w 442"/>
              <a:gd name="T71" fmla="*/ 276 h 442"/>
              <a:gd name="T72" fmla="*/ 350 w 442"/>
              <a:gd name="T73" fmla="*/ 35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2" h="442">
                <a:moveTo>
                  <a:pt x="377" y="65"/>
                </a:moveTo>
                <a:cubicBezTo>
                  <a:pt x="336" y="23"/>
                  <a:pt x="280" y="0"/>
                  <a:pt x="221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162" y="0"/>
                  <a:pt x="106" y="23"/>
                  <a:pt x="65" y="65"/>
                </a:cubicBezTo>
                <a:cubicBezTo>
                  <a:pt x="23" y="107"/>
                  <a:pt x="0" y="162"/>
                  <a:pt x="0" y="221"/>
                </a:cubicBezTo>
                <a:cubicBezTo>
                  <a:pt x="0" y="280"/>
                  <a:pt x="23" y="336"/>
                  <a:pt x="65" y="378"/>
                </a:cubicBezTo>
                <a:cubicBezTo>
                  <a:pt x="106" y="419"/>
                  <a:pt x="162" y="442"/>
                  <a:pt x="221" y="442"/>
                </a:cubicBezTo>
                <a:cubicBezTo>
                  <a:pt x="280" y="442"/>
                  <a:pt x="336" y="419"/>
                  <a:pt x="377" y="378"/>
                </a:cubicBezTo>
                <a:cubicBezTo>
                  <a:pt x="419" y="336"/>
                  <a:pt x="442" y="280"/>
                  <a:pt x="442" y="221"/>
                </a:cubicBezTo>
                <a:cubicBezTo>
                  <a:pt x="442" y="162"/>
                  <a:pt x="419" y="107"/>
                  <a:pt x="377" y="65"/>
                </a:cubicBezTo>
                <a:close/>
                <a:moveTo>
                  <a:pt x="334" y="194"/>
                </a:moveTo>
                <a:cubicBezTo>
                  <a:pt x="400" y="184"/>
                  <a:pt x="400" y="184"/>
                  <a:pt x="400" y="184"/>
                </a:cubicBezTo>
                <a:cubicBezTo>
                  <a:pt x="402" y="196"/>
                  <a:pt x="404" y="209"/>
                  <a:pt x="404" y="221"/>
                </a:cubicBezTo>
                <a:cubicBezTo>
                  <a:pt x="404" y="234"/>
                  <a:pt x="402" y="246"/>
                  <a:pt x="400" y="258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38" y="230"/>
                  <a:pt x="338" y="212"/>
                  <a:pt x="334" y="194"/>
                </a:cubicBezTo>
                <a:close/>
                <a:moveTo>
                  <a:pt x="392" y="156"/>
                </a:moveTo>
                <a:cubicBezTo>
                  <a:pt x="324" y="167"/>
                  <a:pt x="324" y="167"/>
                  <a:pt x="324" y="167"/>
                </a:cubicBezTo>
                <a:cubicBezTo>
                  <a:pt x="318" y="157"/>
                  <a:pt x="312" y="147"/>
                  <a:pt x="303" y="139"/>
                </a:cubicBezTo>
                <a:cubicBezTo>
                  <a:pt x="295" y="131"/>
                  <a:pt x="285" y="124"/>
                  <a:pt x="276" y="119"/>
                </a:cubicBezTo>
                <a:cubicBezTo>
                  <a:pt x="286" y="50"/>
                  <a:pt x="286" y="50"/>
                  <a:pt x="286" y="50"/>
                </a:cubicBezTo>
                <a:cubicBezTo>
                  <a:pt x="310" y="60"/>
                  <a:pt x="332" y="74"/>
                  <a:pt x="350" y="92"/>
                </a:cubicBezTo>
                <a:cubicBezTo>
                  <a:pt x="369" y="111"/>
                  <a:pt x="383" y="132"/>
                  <a:pt x="392" y="156"/>
                </a:cubicBezTo>
                <a:close/>
                <a:moveTo>
                  <a:pt x="221" y="299"/>
                </a:moveTo>
                <a:cubicBezTo>
                  <a:pt x="200" y="299"/>
                  <a:pt x="181" y="291"/>
                  <a:pt x="166" y="276"/>
                </a:cubicBezTo>
                <a:cubicBezTo>
                  <a:pt x="151" y="261"/>
                  <a:pt x="143" y="242"/>
                  <a:pt x="143" y="221"/>
                </a:cubicBezTo>
                <a:cubicBezTo>
                  <a:pt x="143" y="200"/>
                  <a:pt x="151" y="181"/>
                  <a:pt x="166" y="166"/>
                </a:cubicBezTo>
                <a:cubicBezTo>
                  <a:pt x="181" y="151"/>
                  <a:pt x="201" y="143"/>
                  <a:pt x="221" y="143"/>
                </a:cubicBezTo>
                <a:cubicBezTo>
                  <a:pt x="241" y="143"/>
                  <a:pt x="261" y="151"/>
                  <a:pt x="276" y="166"/>
                </a:cubicBezTo>
                <a:cubicBezTo>
                  <a:pt x="291" y="181"/>
                  <a:pt x="299" y="200"/>
                  <a:pt x="299" y="221"/>
                </a:cubicBezTo>
                <a:cubicBezTo>
                  <a:pt x="299" y="242"/>
                  <a:pt x="291" y="261"/>
                  <a:pt x="276" y="276"/>
                </a:cubicBezTo>
                <a:cubicBezTo>
                  <a:pt x="261" y="291"/>
                  <a:pt x="242" y="299"/>
                  <a:pt x="221" y="299"/>
                </a:cubicBezTo>
                <a:close/>
                <a:moveTo>
                  <a:pt x="221" y="39"/>
                </a:moveTo>
                <a:cubicBezTo>
                  <a:pt x="234" y="39"/>
                  <a:pt x="246" y="40"/>
                  <a:pt x="258" y="42"/>
                </a:cubicBezTo>
                <a:cubicBezTo>
                  <a:pt x="248" y="108"/>
                  <a:pt x="248" y="108"/>
                  <a:pt x="248" y="108"/>
                </a:cubicBezTo>
                <a:cubicBezTo>
                  <a:pt x="230" y="104"/>
                  <a:pt x="212" y="104"/>
                  <a:pt x="194" y="108"/>
                </a:cubicBezTo>
                <a:cubicBezTo>
                  <a:pt x="184" y="42"/>
                  <a:pt x="184" y="42"/>
                  <a:pt x="184" y="42"/>
                </a:cubicBezTo>
                <a:cubicBezTo>
                  <a:pt x="196" y="40"/>
                  <a:pt x="208" y="39"/>
                  <a:pt x="221" y="39"/>
                </a:cubicBezTo>
                <a:close/>
                <a:moveTo>
                  <a:pt x="92" y="92"/>
                </a:moveTo>
                <a:cubicBezTo>
                  <a:pt x="110" y="74"/>
                  <a:pt x="132" y="60"/>
                  <a:pt x="156" y="50"/>
                </a:cubicBezTo>
                <a:cubicBezTo>
                  <a:pt x="166" y="119"/>
                  <a:pt x="166" y="119"/>
                  <a:pt x="166" y="119"/>
                </a:cubicBezTo>
                <a:cubicBezTo>
                  <a:pt x="157" y="124"/>
                  <a:pt x="147" y="131"/>
                  <a:pt x="139" y="139"/>
                </a:cubicBezTo>
                <a:cubicBezTo>
                  <a:pt x="131" y="147"/>
                  <a:pt x="124" y="157"/>
                  <a:pt x="118" y="167"/>
                </a:cubicBezTo>
                <a:cubicBezTo>
                  <a:pt x="50" y="156"/>
                  <a:pt x="50" y="156"/>
                  <a:pt x="50" y="156"/>
                </a:cubicBezTo>
                <a:cubicBezTo>
                  <a:pt x="59" y="132"/>
                  <a:pt x="73" y="111"/>
                  <a:pt x="92" y="92"/>
                </a:cubicBezTo>
                <a:close/>
                <a:moveTo>
                  <a:pt x="38" y="221"/>
                </a:moveTo>
                <a:cubicBezTo>
                  <a:pt x="38" y="209"/>
                  <a:pt x="40" y="196"/>
                  <a:pt x="42" y="184"/>
                </a:cubicBezTo>
                <a:cubicBezTo>
                  <a:pt x="108" y="194"/>
                  <a:pt x="108" y="194"/>
                  <a:pt x="108" y="194"/>
                </a:cubicBezTo>
                <a:cubicBezTo>
                  <a:pt x="106" y="203"/>
                  <a:pt x="105" y="212"/>
                  <a:pt x="105" y="221"/>
                </a:cubicBezTo>
                <a:cubicBezTo>
                  <a:pt x="105" y="230"/>
                  <a:pt x="106" y="239"/>
                  <a:pt x="108" y="248"/>
                </a:cubicBezTo>
                <a:cubicBezTo>
                  <a:pt x="42" y="258"/>
                  <a:pt x="42" y="258"/>
                  <a:pt x="42" y="258"/>
                </a:cubicBezTo>
                <a:cubicBezTo>
                  <a:pt x="40" y="246"/>
                  <a:pt x="38" y="234"/>
                  <a:pt x="38" y="221"/>
                </a:cubicBezTo>
                <a:close/>
                <a:moveTo>
                  <a:pt x="50" y="286"/>
                </a:moveTo>
                <a:cubicBezTo>
                  <a:pt x="118" y="276"/>
                  <a:pt x="118" y="276"/>
                  <a:pt x="118" y="276"/>
                </a:cubicBezTo>
                <a:cubicBezTo>
                  <a:pt x="124" y="286"/>
                  <a:pt x="131" y="295"/>
                  <a:pt x="139" y="303"/>
                </a:cubicBezTo>
                <a:cubicBezTo>
                  <a:pt x="147" y="312"/>
                  <a:pt x="156" y="318"/>
                  <a:pt x="166" y="324"/>
                </a:cubicBezTo>
                <a:cubicBezTo>
                  <a:pt x="156" y="392"/>
                  <a:pt x="156" y="392"/>
                  <a:pt x="156" y="392"/>
                </a:cubicBezTo>
                <a:cubicBezTo>
                  <a:pt x="132" y="383"/>
                  <a:pt x="110" y="369"/>
                  <a:pt x="92" y="350"/>
                </a:cubicBezTo>
                <a:cubicBezTo>
                  <a:pt x="73" y="332"/>
                  <a:pt x="59" y="310"/>
                  <a:pt x="50" y="286"/>
                </a:cubicBezTo>
                <a:close/>
                <a:moveTo>
                  <a:pt x="221" y="404"/>
                </a:moveTo>
                <a:cubicBezTo>
                  <a:pt x="208" y="404"/>
                  <a:pt x="196" y="403"/>
                  <a:pt x="184" y="400"/>
                </a:cubicBezTo>
                <a:cubicBezTo>
                  <a:pt x="194" y="334"/>
                  <a:pt x="194" y="334"/>
                  <a:pt x="194" y="334"/>
                </a:cubicBezTo>
                <a:cubicBezTo>
                  <a:pt x="203" y="336"/>
                  <a:pt x="212" y="337"/>
                  <a:pt x="221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0" y="337"/>
                  <a:pt x="239" y="336"/>
                  <a:pt x="248" y="334"/>
                </a:cubicBezTo>
                <a:cubicBezTo>
                  <a:pt x="258" y="400"/>
                  <a:pt x="258" y="400"/>
                  <a:pt x="258" y="400"/>
                </a:cubicBezTo>
                <a:cubicBezTo>
                  <a:pt x="246" y="403"/>
                  <a:pt x="234" y="404"/>
                  <a:pt x="221" y="404"/>
                </a:cubicBezTo>
                <a:close/>
                <a:moveTo>
                  <a:pt x="350" y="350"/>
                </a:moveTo>
                <a:cubicBezTo>
                  <a:pt x="332" y="369"/>
                  <a:pt x="310" y="383"/>
                  <a:pt x="286" y="392"/>
                </a:cubicBezTo>
                <a:cubicBezTo>
                  <a:pt x="276" y="324"/>
                  <a:pt x="276" y="324"/>
                  <a:pt x="276" y="324"/>
                </a:cubicBezTo>
                <a:cubicBezTo>
                  <a:pt x="286" y="318"/>
                  <a:pt x="295" y="312"/>
                  <a:pt x="303" y="303"/>
                </a:cubicBezTo>
                <a:cubicBezTo>
                  <a:pt x="312" y="295"/>
                  <a:pt x="318" y="286"/>
                  <a:pt x="324" y="276"/>
                </a:cubicBezTo>
                <a:cubicBezTo>
                  <a:pt x="392" y="286"/>
                  <a:pt x="392" y="286"/>
                  <a:pt x="392" y="286"/>
                </a:cubicBezTo>
                <a:cubicBezTo>
                  <a:pt x="383" y="310"/>
                  <a:pt x="369" y="332"/>
                  <a:pt x="350" y="3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33" name="Freeform 953"/>
          <p:cNvSpPr>
            <a:spLocks noEditPoints="1"/>
          </p:cNvSpPr>
          <p:nvPr/>
        </p:nvSpPr>
        <p:spPr bwMode="auto">
          <a:xfrm>
            <a:off x="9690576" y="4151253"/>
            <a:ext cx="1455594" cy="1443705"/>
          </a:xfrm>
          <a:custGeom>
            <a:avLst/>
            <a:gdLst>
              <a:gd name="T0" fmla="*/ 221 w 442"/>
              <a:gd name="T1" fmla="*/ 128 h 442"/>
              <a:gd name="T2" fmla="*/ 221 w 442"/>
              <a:gd name="T3" fmla="*/ 162 h 442"/>
              <a:gd name="T4" fmla="*/ 279 w 442"/>
              <a:gd name="T5" fmla="*/ 221 h 442"/>
              <a:gd name="T6" fmla="*/ 218 w 442"/>
              <a:gd name="T7" fmla="*/ 442 h 442"/>
              <a:gd name="T8" fmla="*/ 167 w 442"/>
              <a:gd name="T9" fmla="*/ 391 h 442"/>
              <a:gd name="T10" fmla="*/ 88 w 442"/>
              <a:gd name="T11" fmla="*/ 399 h 442"/>
              <a:gd name="T12" fmla="*/ 41 w 442"/>
              <a:gd name="T13" fmla="*/ 352 h 442"/>
              <a:gd name="T14" fmla="*/ 50 w 442"/>
              <a:gd name="T15" fmla="*/ 273 h 442"/>
              <a:gd name="T16" fmla="*/ 0 w 442"/>
              <a:gd name="T17" fmla="*/ 221 h 442"/>
              <a:gd name="T18" fmla="*/ 16 w 442"/>
              <a:gd name="T19" fmla="*/ 172 h 442"/>
              <a:gd name="T20" fmla="*/ 43 w 442"/>
              <a:gd name="T21" fmla="*/ 109 h 442"/>
              <a:gd name="T22" fmla="*/ 66 w 442"/>
              <a:gd name="T23" fmla="*/ 63 h 442"/>
              <a:gd name="T24" fmla="*/ 139 w 442"/>
              <a:gd name="T25" fmla="*/ 63 h 442"/>
              <a:gd name="T26" fmla="*/ 189 w 442"/>
              <a:gd name="T27" fmla="*/ 2 h 442"/>
              <a:gd name="T28" fmla="*/ 255 w 442"/>
              <a:gd name="T29" fmla="*/ 2 h 442"/>
              <a:gd name="T30" fmla="*/ 305 w 442"/>
              <a:gd name="T31" fmla="*/ 64 h 442"/>
              <a:gd name="T32" fmla="*/ 377 w 442"/>
              <a:gd name="T33" fmla="*/ 65 h 442"/>
              <a:gd name="T34" fmla="*/ 400 w 442"/>
              <a:gd name="T35" fmla="*/ 111 h 442"/>
              <a:gd name="T36" fmla="*/ 425 w 442"/>
              <a:gd name="T37" fmla="*/ 174 h 442"/>
              <a:gd name="T38" fmla="*/ 442 w 442"/>
              <a:gd name="T39" fmla="*/ 224 h 442"/>
              <a:gd name="T40" fmla="*/ 391 w 442"/>
              <a:gd name="T41" fmla="*/ 275 h 442"/>
              <a:gd name="T42" fmla="*/ 398 w 442"/>
              <a:gd name="T43" fmla="*/ 353 h 442"/>
              <a:gd name="T44" fmla="*/ 351 w 442"/>
              <a:gd name="T45" fmla="*/ 401 h 442"/>
              <a:gd name="T46" fmla="*/ 272 w 442"/>
              <a:gd name="T47" fmla="*/ 392 h 442"/>
              <a:gd name="T48" fmla="*/ 221 w 442"/>
              <a:gd name="T49" fmla="*/ 442 h 442"/>
              <a:gd name="T50" fmla="*/ 221 w 442"/>
              <a:gd name="T51" fmla="*/ 408 h 442"/>
              <a:gd name="T52" fmla="*/ 253 w 442"/>
              <a:gd name="T53" fmla="*/ 362 h 442"/>
              <a:gd name="T54" fmla="*/ 315 w 442"/>
              <a:gd name="T55" fmla="*/ 346 h 442"/>
              <a:gd name="T56" fmla="*/ 353 w 442"/>
              <a:gd name="T57" fmla="*/ 353 h 442"/>
              <a:gd name="T58" fmla="*/ 343 w 442"/>
              <a:gd name="T59" fmla="*/ 298 h 442"/>
              <a:gd name="T60" fmla="*/ 407 w 442"/>
              <a:gd name="T61" fmla="*/ 238 h 442"/>
              <a:gd name="T62" fmla="*/ 407 w 442"/>
              <a:gd name="T63" fmla="*/ 206 h 442"/>
              <a:gd name="T64" fmla="*/ 345 w 442"/>
              <a:gd name="T65" fmla="*/ 147 h 442"/>
              <a:gd name="T66" fmla="*/ 365 w 442"/>
              <a:gd name="T67" fmla="*/ 101 h 442"/>
              <a:gd name="T68" fmla="*/ 342 w 442"/>
              <a:gd name="T69" fmla="*/ 79 h 442"/>
              <a:gd name="T70" fmla="*/ 255 w 442"/>
              <a:gd name="T71" fmla="*/ 81 h 442"/>
              <a:gd name="T72" fmla="*/ 223 w 442"/>
              <a:gd name="T73" fmla="*/ 34 h 442"/>
              <a:gd name="T74" fmla="*/ 201 w 442"/>
              <a:gd name="T75" fmla="*/ 66 h 442"/>
              <a:gd name="T76" fmla="*/ 133 w 442"/>
              <a:gd name="T77" fmla="*/ 99 h 442"/>
              <a:gd name="T78" fmla="*/ 90 w 442"/>
              <a:gd name="T79" fmla="*/ 87 h 442"/>
              <a:gd name="T80" fmla="*/ 98 w 442"/>
              <a:gd name="T81" fmla="*/ 125 h 442"/>
              <a:gd name="T82" fmla="*/ 80 w 442"/>
              <a:gd name="T83" fmla="*/ 186 h 442"/>
              <a:gd name="T84" fmla="*/ 34 w 442"/>
              <a:gd name="T85" fmla="*/ 218 h 442"/>
              <a:gd name="T86" fmla="*/ 66 w 442"/>
              <a:gd name="T87" fmla="*/ 240 h 442"/>
              <a:gd name="T88" fmla="*/ 97 w 442"/>
              <a:gd name="T89" fmla="*/ 296 h 442"/>
              <a:gd name="T90" fmla="*/ 76 w 442"/>
              <a:gd name="T91" fmla="*/ 341 h 442"/>
              <a:gd name="T92" fmla="*/ 99 w 442"/>
              <a:gd name="T93" fmla="*/ 364 h 442"/>
              <a:gd name="T94" fmla="*/ 186 w 442"/>
              <a:gd name="T95" fmla="*/ 36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2" h="442">
                <a:moveTo>
                  <a:pt x="221" y="314"/>
                </a:moveTo>
                <a:cubicBezTo>
                  <a:pt x="170" y="314"/>
                  <a:pt x="128" y="272"/>
                  <a:pt x="128" y="221"/>
                </a:cubicBezTo>
                <a:cubicBezTo>
                  <a:pt x="128" y="170"/>
                  <a:pt x="170" y="128"/>
                  <a:pt x="221" y="128"/>
                </a:cubicBezTo>
                <a:cubicBezTo>
                  <a:pt x="272" y="128"/>
                  <a:pt x="313" y="170"/>
                  <a:pt x="313" y="221"/>
                </a:cubicBezTo>
                <a:cubicBezTo>
                  <a:pt x="313" y="272"/>
                  <a:pt x="272" y="314"/>
                  <a:pt x="221" y="314"/>
                </a:cubicBezTo>
                <a:close/>
                <a:moveTo>
                  <a:pt x="221" y="162"/>
                </a:moveTo>
                <a:cubicBezTo>
                  <a:pt x="188" y="162"/>
                  <a:pt x="162" y="189"/>
                  <a:pt x="162" y="221"/>
                </a:cubicBezTo>
                <a:cubicBezTo>
                  <a:pt x="162" y="253"/>
                  <a:pt x="188" y="280"/>
                  <a:pt x="221" y="280"/>
                </a:cubicBezTo>
                <a:cubicBezTo>
                  <a:pt x="253" y="280"/>
                  <a:pt x="279" y="253"/>
                  <a:pt x="279" y="221"/>
                </a:cubicBezTo>
                <a:cubicBezTo>
                  <a:pt x="279" y="189"/>
                  <a:pt x="253" y="162"/>
                  <a:pt x="221" y="162"/>
                </a:cubicBezTo>
                <a:close/>
                <a:moveTo>
                  <a:pt x="221" y="442"/>
                </a:moveTo>
                <a:cubicBezTo>
                  <a:pt x="218" y="442"/>
                  <a:pt x="218" y="442"/>
                  <a:pt x="218" y="442"/>
                </a:cubicBezTo>
                <a:cubicBezTo>
                  <a:pt x="201" y="442"/>
                  <a:pt x="187" y="440"/>
                  <a:pt x="186" y="440"/>
                </a:cubicBezTo>
                <a:cubicBezTo>
                  <a:pt x="179" y="439"/>
                  <a:pt x="173" y="433"/>
                  <a:pt x="171" y="426"/>
                </a:cubicBezTo>
                <a:cubicBezTo>
                  <a:pt x="167" y="391"/>
                  <a:pt x="167" y="391"/>
                  <a:pt x="167" y="391"/>
                </a:cubicBezTo>
                <a:cubicBezTo>
                  <a:pt x="156" y="388"/>
                  <a:pt x="146" y="384"/>
                  <a:pt x="136" y="378"/>
                </a:cubicBezTo>
                <a:cubicBezTo>
                  <a:pt x="109" y="399"/>
                  <a:pt x="109" y="399"/>
                  <a:pt x="109" y="399"/>
                </a:cubicBezTo>
                <a:cubicBezTo>
                  <a:pt x="103" y="403"/>
                  <a:pt x="94" y="403"/>
                  <a:pt x="88" y="399"/>
                </a:cubicBezTo>
                <a:cubicBezTo>
                  <a:pt x="88" y="398"/>
                  <a:pt x="76" y="389"/>
                  <a:pt x="64" y="377"/>
                </a:cubicBezTo>
                <a:cubicBezTo>
                  <a:pt x="63" y="376"/>
                  <a:pt x="63" y="376"/>
                  <a:pt x="63" y="376"/>
                </a:cubicBezTo>
                <a:cubicBezTo>
                  <a:pt x="51" y="364"/>
                  <a:pt x="42" y="352"/>
                  <a:pt x="41" y="352"/>
                </a:cubicBezTo>
                <a:cubicBezTo>
                  <a:pt x="37" y="345"/>
                  <a:pt x="37" y="337"/>
                  <a:pt x="41" y="331"/>
                </a:cubicBezTo>
                <a:cubicBezTo>
                  <a:pt x="62" y="303"/>
                  <a:pt x="62" y="303"/>
                  <a:pt x="62" y="303"/>
                </a:cubicBezTo>
                <a:cubicBezTo>
                  <a:pt x="57" y="293"/>
                  <a:pt x="53" y="283"/>
                  <a:pt x="50" y="273"/>
                </a:cubicBezTo>
                <a:cubicBezTo>
                  <a:pt x="16" y="268"/>
                  <a:pt x="16" y="268"/>
                  <a:pt x="16" y="268"/>
                </a:cubicBezTo>
                <a:cubicBezTo>
                  <a:pt x="9" y="267"/>
                  <a:pt x="3" y="261"/>
                  <a:pt x="2" y="253"/>
                </a:cubicBezTo>
                <a:cubicBezTo>
                  <a:pt x="2" y="252"/>
                  <a:pt x="0" y="238"/>
                  <a:pt x="0" y="221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202"/>
                  <a:pt x="2" y="187"/>
                  <a:pt x="2" y="186"/>
                </a:cubicBezTo>
                <a:cubicBezTo>
                  <a:pt x="3" y="179"/>
                  <a:pt x="9" y="173"/>
                  <a:pt x="16" y="172"/>
                </a:cubicBezTo>
                <a:cubicBezTo>
                  <a:pt x="51" y="167"/>
                  <a:pt x="51" y="167"/>
                  <a:pt x="51" y="167"/>
                </a:cubicBezTo>
                <a:cubicBezTo>
                  <a:pt x="54" y="156"/>
                  <a:pt x="58" y="146"/>
                  <a:pt x="64" y="137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8" y="103"/>
                  <a:pt x="38" y="95"/>
                  <a:pt x="43" y="89"/>
                </a:cubicBezTo>
                <a:cubicBezTo>
                  <a:pt x="44" y="88"/>
                  <a:pt x="53" y="77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78" y="51"/>
                  <a:pt x="90" y="42"/>
                  <a:pt x="90" y="42"/>
                </a:cubicBezTo>
                <a:cubicBezTo>
                  <a:pt x="96" y="37"/>
                  <a:pt x="105" y="37"/>
                  <a:pt x="111" y="42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49" y="57"/>
                  <a:pt x="159" y="53"/>
                  <a:pt x="169" y="50"/>
                </a:cubicBezTo>
                <a:cubicBezTo>
                  <a:pt x="174" y="16"/>
                  <a:pt x="174" y="16"/>
                  <a:pt x="174" y="16"/>
                </a:cubicBezTo>
                <a:cubicBezTo>
                  <a:pt x="175" y="9"/>
                  <a:pt x="181" y="3"/>
                  <a:pt x="189" y="2"/>
                </a:cubicBezTo>
                <a:cubicBezTo>
                  <a:pt x="189" y="2"/>
                  <a:pt x="204" y="0"/>
                  <a:pt x="221" y="0"/>
                </a:cubicBezTo>
                <a:cubicBezTo>
                  <a:pt x="223" y="0"/>
                  <a:pt x="223" y="0"/>
                  <a:pt x="223" y="0"/>
                </a:cubicBezTo>
                <a:cubicBezTo>
                  <a:pt x="240" y="0"/>
                  <a:pt x="255" y="2"/>
                  <a:pt x="255" y="2"/>
                </a:cubicBezTo>
                <a:cubicBezTo>
                  <a:pt x="263" y="3"/>
                  <a:pt x="269" y="9"/>
                  <a:pt x="270" y="16"/>
                </a:cubicBezTo>
                <a:cubicBezTo>
                  <a:pt x="275" y="51"/>
                  <a:pt x="275" y="51"/>
                  <a:pt x="275" y="51"/>
                </a:cubicBezTo>
                <a:cubicBezTo>
                  <a:pt x="285" y="54"/>
                  <a:pt x="295" y="59"/>
                  <a:pt x="305" y="64"/>
                </a:cubicBezTo>
                <a:cubicBezTo>
                  <a:pt x="333" y="43"/>
                  <a:pt x="333" y="43"/>
                  <a:pt x="333" y="43"/>
                </a:cubicBezTo>
                <a:cubicBezTo>
                  <a:pt x="339" y="39"/>
                  <a:pt x="347" y="39"/>
                  <a:pt x="353" y="43"/>
                </a:cubicBezTo>
                <a:cubicBezTo>
                  <a:pt x="354" y="44"/>
                  <a:pt x="365" y="53"/>
                  <a:pt x="377" y="65"/>
                </a:cubicBezTo>
                <a:cubicBezTo>
                  <a:pt x="379" y="67"/>
                  <a:pt x="379" y="67"/>
                  <a:pt x="379" y="67"/>
                </a:cubicBezTo>
                <a:cubicBezTo>
                  <a:pt x="391" y="78"/>
                  <a:pt x="400" y="90"/>
                  <a:pt x="400" y="91"/>
                </a:cubicBezTo>
                <a:cubicBezTo>
                  <a:pt x="405" y="97"/>
                  <a:pt x="405" y="105"/>
                  <a:pt x="400" y="111"/>
                </a:cubicBezTo>
                <a:cubicBezTo>
                  <a:pt x="379" y="139"/>
                  <a:pt x="379" y="139"/>
                  <a:pt x="379" y="139"/>
                </a:cubicBezTo>
                <a:cubicBezTo>
                  <a:pt x="384" y="149"/>
                  <a:pt x="389" y="159"/>
                  <a:pt x="392" y="170"/>
                </a:cubicBezTo>
                <a:cubicBezTo>
                  <a:pt x="425" y="174"/>
                  <a:pt x="425" y="174"/>
                  <a:pt x="425" y="174"/>
                </a:cubicBezTo>
                <a:cubicBezTo>
                  <a:pt x="433" y="175"/>
                  <a:pt x="439" y="181"/>
                  <a:pt x="440" y="189"/>
                </a:cubicBezTo>
                <a:cubicBezTo>
                  <a:pt x="440" y="190"/>
                  <a:pt x="442" y="204"/>
                  <a:pt x="442" y="221"/>
                </a:cubicBezTo>
                <a:cubicBezTo>
                  <a:pt x="442" y="224"/>
                  <a:pt x="442" y="224"/>
                  <a:pt x="442" y="224"/>
                </a:cubicBezTo>
                <a:cubicBezTo>
                  <a:pt x="442" y="240"/>
                  <a:pt x="440" y="255"/>
                  <a:pt x="440" y="256"/>
                </a:cubicBezTo>
                <a:cubicBezTo>
                  <a:pt x="439" y="263"/>
                  <a:pt x="433" y="269"/>
                  <a:pt x="425" y="270"/>
                </a:cubicBezTo>
                <a:cubicBezTo>
                  <a:pt x="391" y="275"/>
                  <a:pt x="391" y="275"/>
                  <a:pt x="391" y="275"/>
                </a:cubicBezTo>
                <a:cubicBezTo>
                  <a:pt x="388" y="286"/>
                  <a:pt x="383" y="296"/>
                  <a:pt x="378" y="306"/>
                </a:cubicBezTo>
                <a:cubicBezTo>
                  <a:pt x="399" y="333"/>
                  <a:pt x="399" y="333"/>
                  <a:pt x="399" y="333"/>
                </a:cubicBezTo>
                <a:cubicBezTo>
                  <a:pt x="403" y="339"/>
                  <a:pt x="403" y="347"/>
                  <a:pt x="398" y="353"/>
                </a:cubicBezTo>
                <a:cubicBezTo>
                  <a:pt x="398" y="354"/>
                  <a:pt x="389" y="366"/>
                  <a:pt x="377" y="377"/>
                </a:cubicBezTo>
                <a:cubicBezTo>
                  <a:pt x="375" y="379"/>
                  <a:pt x="375" y="379"/>
                  <a:pt x="375" y="379"/>
                </a:cubicBezTo>
                <a:cubicBezTo>
                  <a:pt x="363" y="391"/>
                  <a:pt x="352" y="400"/>
                  <a:pt x="351" y="401"/>
                </a:cubicBezTo>
                <a:cubicBezTo>
                  <a:pt x="345" y="405"/>
                  <a:pt x="337" y="405"/>
                  <a:pt x="331" y="401"/>
                </a:cubicBezTo>
                <a:cubicBezTo>
                  <a:pt x="303" y="380"/>
                  <a:pt x="303" y="380"/>
                  <a:pt x="303" y="380"/>
                </a:cubicBezTo>
                <a:cubicBezTo>
                  <a:pt x="293" y="385"/>
                  <a:pt x="283" y="389"/>
                  <a:pt x="272" y="392"/>
                </a:cubicBezTo>
                <a:cubicBezTo>
                  <a:pt x="267" y="426"/>
                  <a:pt x="267" y="426"/>
                  <a:pt x="267" y="426"/>
                </a:cubicBezTo>
                <a:cubicBezTo>
                  <a:pt x="266" y="433"/>
                  <a:pt x="260" y="439"/>
                  <a:pt x="253" y="440"/>
                </a:cubicBezTo>
                <a:cubicBezTo>
                  <a:pt x="252" y="440"/>
                  <a:pt x="237" y="442"/>
                  <a:pt x="221" y="442"/>
                </a:cubicBezTo>
                <a:close/>
                <a:moveTo>
                  <a:pt x="203" y="408"/>
                </a:moveTo>
                <a:cubicBezTo>
                  <a:pt x="208" y="408"/>
                  <a:pt x="213" y="408"/>
                  <a:pt x="218" y="408"/>
                </a:cubicBezTo>
                <a:cubicBezTo>
                  <a:pt x="221" y="408"/>
                  <a:pt x="221" y="408"/>
                  <a:pt x="221" y="408"/>
                </a:cubicBezTo>
                <a:cubicBezTo>
                  <a:pt x="226" y="408"/>
                  <a:pt x="231" y="408"/>
                  <a:pt x="236" y="408"/>
                </a:cubicBezTo>
                <a:cubicBezTo>
                  <a:pt x="240" y="376"/>
                  <a:pt x="240" y="376"/>
                  <a:pt x="240" y="376"/>
                </a:cubicBezTo>
                <a:cubicBezTo>
                  <a:pt x="241" y="369"/>
                  <a:pt x="246" y="363"/>
                  <a:pt x="253" y="362"/>
                </a:cubicBezTo>
                <a:cubicBezTo>
                  <a:pt x="268" y="358"/>
                  <a:pt x="282" y="353"/>
                  <a:pt x="295" y="345"/>
                </a:cubicBezTo>
                <a:cubicBezTo>
                  <a:pt x="299" y="342"/>
                  <a:pt x="304" y="342"/>
                  <a:pt x="308" y="343"/>
                </a:cubicBezTo>
                <a:cubicBezTo>
                  <a:pt x="311" y="343"/>
                  <a:pt x="313" y="345"/>
                  <a:pt x="315" y="346"/>
                </a:cubicBezTo>
                <a:cubicBezTo>
                  <a:pt x="340" y="365"/>
                  <a:pt x="340" y="365"/>
                  <a:pt x="340" y="365"/>
                </a:cubicBezTo>
                <a:cubicBezTo>
                  <a:pt x="344" y="362"/>
                  <a:pt x="347" y="359"/>
                  <a:pt x="351" y="355"/>
                </a:cubicBezTo>
                <a:cubicBezTo>
                  <a:pt x="353" y="353"/>
                  <a:pt x="353" y="353"/>
                  <a:pt x="353" y="353"/>
                </a:cubicBezTo>
                <a:cubicBezTo>
                  <a:pt x="357" y="350"/>
                  <a:pt x="360" y="346"/>
                  <a:pt x="363" y="342"/>
                </a:cubicBezTo>
                <a:cubicBezTo>
                  <a:pt x="344" y="317"/>
                  <a:pt x="344" y="317"/>
                  <a:pt x="344" y="317"/>
                </a:cubicBezTo>
                <a:cubicBezTo>
                  <a:pt x="340" y="311"/>
                  <a:pt x="340" y="304"/>
                  <a:pt x="343" y="298"/>
                </a:cubicBezTo>
                <a:cubicBezTo>
                  <a:pt x="351" y="285"/>
                  <a:pt x="357" y="271"/>
                  <a:pt x="361" y="257"/>
                </a:cubicBezTo>
                <a:cubicBezTo>
                  <a:pt x="362" y="250"/>
                  <a:pt x="368" y="244"/>
                  <a:pt x="375" y="243"/>
                </a:cubicBezTo>
                <a:cubicBezTo>
                  <a:pt x="407" y="238"/>
                  <a:pt x="407" y="238"/>
                  <a:pt x="407" y="238"/>
                </a:cubicBezTo>
                <a:cubicBezTo>
                  <a:pt x="408" y="234"/>
                  <a:pt x="408" y="229"/>
                  <a:pt x="408" y="224"/>
                </a:cubicBezTo>
                <a:cubicBezTo>
                  <a:pt x="408" y="221"/>
                  <a:pt x="408" y="221"/>
                  <a:pt x="408" y="221"/>
                </a:cubicBezTo>
                <a:cubicBezTo>
                  <a:pt x="408" y="216"/>
                  <a:pt x="408" y="211"/>
                  <a:pt x="407" y="206"/>
                </a:cubicBezTo>
                <a:cubicBezTo>
                  <a:pt x="376" y="202"/>
                  <a:pt x="376" y="202"/>
                  <a:pt x="376" y="202"/>
                </a:cubicBezTo>
                <a:cubicBezTo>
                  <a:pt x="369" y="201"/>
                  <a:pt x="363" y="196"/>
                  <a:pt x="362" y="189"/>
                </a:cubicBezTo>
                <a:cubicBezTo>
                  <a:pt x="358" y="174"/>
                  <a:pt x="353" y="160"/>
                  <a:pt x="345" y="147"/>
                </a:cubicBezTo>
                <a:cubicBezTo>
                  <a:pt x="344" y="146"/>
                  <a:pt x="343" y="145"/>
                  <a:pt x="343" y="143"/>
                </a:cubicBezTo>
                <a:cubicBezTo>
                  <a:pt x="341" y="138"/>
                  <a:pt x="342" y="132"/>
                  <a:pt x="345" y="127"/>
                </a:cubicBezTo>
                <a:cubicBezTo>
                  <a:pt x="365" y="101"/>
                  <a:pt x="365" y="101"/>
                  <a:pt x="365" y="101"/>
                </a:cubicBezTo>
                <a:cubicBezTo>
                  <a:pt x="362" y="98"/>
                  <a:pt x="359" y="94"/>
                  <a:pt x="355" y="91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349" y="85"/>
                  <a:pt x="345" y="81"/>
                  <a:pt x="342" y="79"/>
                </a:cubicBezTo>
                <a:cubicBezTo>
                  <a:pt x="317" y="98"/>
                  <a:pt x="317" y="98"/>
                  <a:pt x="317" y="98"/>
                </a:cubicBezTo>
                <a:cubicBezTo>
                  <a:pt x="311" y="102"/>
                  <a:pt x="302" y="102"/>
                  <a:pt x="296" y="98"/>
                </a:cubicBezTo>
                <a:cubicBezTo>
                  <a:pt x="284" y="90"/>
                  <a:pt x="270" y="84"/>
                  <a:pt x="255" y="81"/>
                </a:cubicBezTo>
                <a:cubicBezTo>
                  <a:pt x="249" y="79"/>
                  <a:pt x="244" y="74"/>
                  <a:pt x="243" y="67"/>
                </a:cubicBezTo>
                <a:cubicBezTo>
                  <a:pt x="238" y="34"/>
                  <a:pt x="238" y="34"/>
                  <a:pt x="238" y="34"/>
                </a:cubicBezTo>
                <a:cubicBezTo>
                  <a:pt x="234" y="34"/>
                  <a:pt x="229" y="34"/>
                  <a:pt x="223" y="34"/>
                </a:cubicBezTo>
                <a:cubicBezTo>
                  <a:pt x="221" y="34"/>
                  <a:pt x="221" y="34"/>
                  <a:pt x="221" y="34"/>
                </a:cubicBezTo>
                <a:cubicBezTo>
                  <a:pt x="215" y="34"/>
                  <a:pt x="210" y="34"/>
                  <a:pt x="206" y="34"/>
                </a:cubicBezTo>
                <a:cubicBezTo>
                  <a:pt x="201" y="66"/>
                  <a:pt x="201" y="66"/>
                  <a:pt x="201" y="66"/>
                </a:cubicBezTo>
                <a:cubicBezTo>
                  <a:pt x="200" y="74"/>
                  <a:pt x="194" y="79"/>
                  <a:pt x="187" y="81"/>
                </a:cubicBezTo>
                <a:cubicBezTo>
                  <a:pt x="173" y="84"/>
                  <a:pt x="159" y="90"/>
                  <a:pt x="146" y="97"/>
                </a:cubicBezTo>
                <a:cubicBezTo>
                  <a:pt x="142" y="100"/>
                  <a:pt x="137" y="100"/>
                  <a:pt x="133" y="99"/>
                </a:cubicBezTo>
                <a:cubicBezTo>
                  <a:pt x="131" y="99"/>
                  <a:pt x="128" y="97"/>
                  <a:pt x="126" y="96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98" y="80"/>
                  <a:pt x="94" y="83"/>
                  <a:pt x="90" y="87"/>
                </a:cubicBezTo>
                <a:cubicBezTo>
                  <a:pt x="88" y="89"/>
                  <a:pt x="88" y="89"/>
                  <a:pt x="88" y="89"/>
                </a:cubicBezTo>
                <a:cubicBezTo>
                  <a:pt x="85" y="93"/>
                  <a:pt x="81" y="96"/>
                  <a:pt x="78" y="100"/>
                </a:cubicBezTo>
                <a:cubicBezTo>
                  <a:pt x="98" y="125"/>
                  <a:pt x="98" y="125"/>
                  <a:pt x="98" y="125"/>
                </a:cubicBezTo>
                <a:cubicBezTo>
                  <a:pt x="102" y="131"/>
                  <a:pt x="102" y="138"/>
                  <a:pt x="99" y="144"/>
                </a:cubicBezTo>
                <a:cubicBezTo>
                  <a:pt x="98" y="145"/>
                  <a:pt x="98" y="145"/>
                  <a:pt x="98" y="146"/>
                </a:cubicBezTo>
                <a:cubicBezTo>
                  <a:pt x="90" y="158"/>
                  <a:pt x="84" y="172"/>
                  <a:pt x="80" y="186"/>
                </a:cubicBezTo>
                <a:cubicBezTo>
                  <a:pt x="79" y="193"/>
                  <a:pt x="73" y="198"/>
                  <a:pt x="66" y="199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34" y="208"/>
                  <a:pt x="34" y="213"/>
                  <a:pt x="34" y="218"/>
                </a:cubicBezTo>
                <a:cubicBezTo>
                  <a:pt x="34" y="221"/>
                  <a:pt x="34" y="221"/>
                  <a:pt x="34" y="221"/>
                </a:cubicBezTo>
                <a:cubicBezTo>
                  <a:pt x="34" y="226"/>
                  <a:pt x="34" y="232"/>
                  <a:pt x="34" y="236"/>
                </a:cubicBezTo>
                <a:cubicBezTo>
                  <a:pt x="66" y="240"/>
                  <a:pt x="66" y="240"/>
                  <a:pt x="66" y="240"/>
                </a:cubicBezTo>
                <a:cubicBezTo>
                  <a:pt x="73" y="241"/>
                  <a:pt x="79" y="247"/>
                  <a:pt x="80" y="255"/>
                </a:cubicBezTo>
                <a:cubicBezTo>
                  <a:pt x="80" y="255"/>
                  <a:pt x="80" y="255"/>
                  <a:pt x="80" y="256"/>
                </a:cubicBezTo>
                <a:cubicBezTo>
                  <a:pt x="84" y="270"/>
                  <a:pt x="89" y="283"/>
                  <a:pt x="97" y="296"/>
                </a:cubicBezTo>
                <a:cubicBezTo>
                  <a:pt x="100" y="300"/>
                  <a:pt x="100" y="305"/>
                  <a:pt x="99" y="310"/>
                </a:cubicBezTo>
                <a:cubicBezTo>
                  <a:pt x="98" y="312"/>
                  <a:pt x="97" y="314"/>
                  <a:pt x="95" y="316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9" y="344"/>
                  <a:pt x="83" y="348"/>
                  <a:pt x="87" y="352"/>
                </a:cubicBezTo>
                <a:cubicBezTo>
                  <a:pt x="88" y="353"/>
                  <a:pt x="88" y="353"/>
                  <a:pt x="88" y="353"/>
                </a:cubicBezTo>
                <a:cubicBezTo>
                  <a:pt x="92" y="357"/>
                  <a:pt x="96" y="361"/>
                  <a:pt x="99" y="364"/>
                </a:cubicBezTo>
                <a:cubicBezTo>
                  <a:pt x="125" y="344"/>
                  <a:pt x="125" y="344"/>
                  <a:pt x="125" y="344"/>
                </a:cubicBezTo>
                <a:cubicBezTo>
                  <a:pt x="131" y="339"/>
                  <a:pt x="140" y="340"/>
                  <a:pt x="146" y="345"/>
                </a:cubicBezTo>
                <a:cubicBezTo>
                  <a:pt x="159" y="352"/>
                  <a:pt x="172" y="358"/>
                  <a:pt x="186" y="361"/>
                </a:cubicBezTo>
                <a:cubicBezTo>
                  <a:pt x="193" y="363"/>
                  <a:pt x="198" y="369"/>
                  <a:pt x="199" y="376"/>
                </a:cubicBezTo>
                <a:lnTo>
                  <a:pt x="203" y="40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1059"/>
          <p:cNvSpPr>
            <a:spLocks noEditPoints="1"/>
          </p:cNvSpPr>
          <p:nvPr/>
        </p:nvSpPr>
        <p:spPr bwMode="auto">
          <a:xfrm>
            <a:off x="4004753" y="1747568"/>
            <a:ext cx="1304208" cy="1331853"/>
          </a:xfrm>
          <a:custGeom>
            <a:avLst/>
            <a:gdLst>
              <a:gd name="T0" fmla="*/ 377 w 404"/>
              <a:gd name="T1" fmla="*/ 132 h 415"/>
              <a:gd name="T2" fmla="*/ 404 w 404"/>
              <a:gd name="T3" fmla="*/ 78 h 415"/>
              <a:gd name="T4" fmla="*/ 374 w 404"/>
              <a:gd name="T5" fmla="*/ 20 h 415"/>
              <a:gd name="T6" fmla="*/ 373 w 404"/>
              <a:gd name="T7" fmla="*/ 20 h 415"/>
              <a:gd name="T8" fmla="*/ 315 w 404"/>
              <a:gd name="T9" fmla="*/ 2 h 415"/>
              <a:gd name="T10" fmla="*/ 268 w 404"/>
              <a:gd name="T11" fmla="*/ 32 h 415"/>
              <a:gd name="T12" fmla="*/ 202 w 404"/>
              <a:gd name="T13" fmla="*/ 21 h 415"/>
              <a:gd name="T14" fmla="*/ 136 w 404"/>
              <a:gd name="T15" fmla="*/ 32 h 415"/>
              <a:gd name="T16" fmla="*/ 89 w 404"/>
              <a:gd name="T17" fmla="*/ 2 h 415"/>
              <a:gd name="T18" fmla="*/ 31 w 404"/>
              <a:gd name="T19" fmla="*/ 20 h 415"/>
              <a:gd name="T20" fmla="*/ 30 w 404"/>
              <a:gd name="T21" fmla="*/ 20 h 415"/>
              <a:gd name="T22" fmla="*/ 0 w 404"/>
              <a:gd name="T23" fmla="*/ 78 h 415"/>
              <a:gd name="T24" fmla="*/ 27 w 404"/>
              <a:gd name="T25" fmla="*/ 132 h 415"/>
              <a:gd name="T26" fmla="*/ 8 w 404"/>
              <a:gd name="T27" fmla="*/ 214 h 415"/>
              <a:gd name="T28" fmla="*/ 56 w 404"/>
              <a:gd name="T29" fmla="*/ 342 h 415"/>
              <a:gd name="T30" fmla="*/ 56 w 404"/>
              <a:gd name="T31" fmla="*/ 343 h 415"/>
              <a:gd name="T32" fmla="*/ 28 w 404"/>
              <a:gd name="T33" fmla="*/ 385 h 415"/>
              <a:gd name="T34" fmla="*/ 33 w 404"/>
              <a:gd name="T35" fmla="*/ 411 h 415"/>
              <a:gd name="T36" fmla="*/ 44 w 404"/>
              <a:gd name="T37" fmla="*/ 415 h 415"/>
              <a:gd name="T38" fmla="*/ 60 w 404"/>
              <a:gd name="T39" fmla="*/ 406 h 415"/>
              <a:gd name="T40" fmla="*/ 85 w 404"/>
              <a:gd name="T41" fmla="*/ 368 h 415"/>
              <a:gd name="T42" fmla="*/ 202 w 404"/>
              <a:gd name="T43" fmla="*/ 408 h 415"/>
              <a:gd name="T44" fmla="*/ 320 w 404"/>
              <a:gd name="T45" fmla="*/ 368 h 415"/>
              <a:gd name="T46" fmla="*/ 345 w 404"/>
              <a:gd name="T47" fmla="*/ 406 h 415"/>
              <a:gd name="T48" fmla="*/ 361 w 404"/>
              <a:gd name="T49" fmla="*/ 415 h 415"/>
              <a:gd name="T50" fmla="*/ 372 w 404"/>
              <a:gd name="T51" fmla="*/ 411 h 415"/>
              <a:gd name="T52" fmla="*/ 377 w 404"/>
              <a:gd name="T53" fmla="*/ 385 h 415"/>
              <a:gd name="T54" fmla="*/ 349 w 404"/>
              <a:gd name="T55" fmla="*/ 343 h 415"/>
              <a:gd name="T56" fmla="*/ 348 w 404"/>
              <a:gd name="T57" fmla="*/ 341 h 415"/>
              <a:gd name="T58" fmla="*/ 395 w 404"/>
              <a:gd name="T59" fmla="*/ 214 h 415"/>
              <a:gd name="T60" fmla="*/ 377 w 404"/>
              <a:gd name="T61" fmla="*/ 132 h 415"/>
              <a:gd name="T62" fmla="*/ 322 w 404"/>
              <a:gd name="T63" fmla="*/ 40 h 415"/>
              <a:gd name="T64" fmla="*/ 349 w 404"/>
              <a:gd name="T65" fmla="*/ 50 h 415"/>
              <a:gd name="T66" fmla="*/ 365 w 404"/>
              <a:gd name="T67" fmla="*/ 77 h 415"/>
              <a:gd name="T68" fmla="*/ 356 w 404"/>
              <a:gd name="T69" fmla="*/ 98 h 415"/>
              <a:gd name="T70" fmla="*/ 304 w 404"/>
              <a:gd name="T71" fmla="*/ 50 h 415"/>
              <a:gd name="T72" fmla="*/ 322 w 404"/>
              <a:gd name="T73" fmla="*/ 40 h 415"/>
              <a:gd name="T74" fmla="*/ 38 w 404"/>
              <a:gd name="T75" fmla="*/ 77 h 415"/>
              <a:gd name="T76" fmla="*/ 55 w 404"/>
              <a:gd name="T77" fmla="*/ 50 h 415"/>
              <a:gd name="T78" fmla="*/ 82 w 404"/>
              <a:gd name="T79" fmla="*/ 40 h 415"/>
              <a:gd name="T80" fmla="*/ 100 w 404"/>
              <a:gd name="T81" fmla="*/ 50 h 415"/>
              <a:gd name="T82" fmla="*/ 47 w 404"/>
              <a:gd name="T83" fmla="*/ 98 h 415"/>
              <a:gd name="T84" fmla="*/ 38 w 404"/>
              <a:gd name="T85" fmla="*/ 77 h 415"/>
              <a:gd name="T86" fmla="*/ 202 w 404"/>
              <a:gd name="T87" fmla="*/ 370 h 415"/>
              <a:gd name="T88" fmla="*/ 47 w 404"/>
              <a:gd name="T89" fmla="*/ 214 h 415"/>
              <a:gd name="T90" fmla="*/ 202 w 404"/>
              <a:gd name="T91" fmla="*/ 59 h 415"/>
              <a:gd name="T92" fmla="*/ 357 w 404"/>
              <a:gd name="T93" fmla="*/ 214 h 415"/>
              <a:gd name="T94" fmla="*/ 202 w 404"/>
              <a:gd name="T95" fmla="*/ 370 h 415"/>
              <a:gd name="T96" fmla="*/ 272 w 404"/>
              <a:gd name="T97" fmla="*/ 257 h 415"/>
              <a:gd name="T98" fmla="*/ 271 w 404"/>
              <a:gd name="T99" fmla="*/ 284 h 415"/>
              <a:gd name="T100" fmla="*/ 258 w 404"/>
              <a:gd name="T101" fmla="*/ 290 h 415"/>
              <a:gd name="T102" fmla="*/ 244 w 404"/>
              <a:gd name="T103" fmla="*/ 284 h 415"/>
              <a:gd name="T104" fmla="*/ 188 w 404"/>
              <a:gd name="T105" fmla="*/ 228 h 415"/>
              <a:gd name="T106" fmla="*/ 183 w 404"/>
              <a:gd name="T107" fmla="*/ 214 h 415"/>
              <a:gd name="T108" fmla="*/ 183 w 404"/>
              <a:gd name="T109" fmla="*/ 111 h 415"/>
              <a:gd name="T110" fmla="*/ 202 w 404"/>
              <a:gd name="T111" fmla="*/ 92 h 415"/>
              <a:gd name="T112" fmla="*/ 221 w 404"/>
              <a:gd name="T113" fmla="*/ 111 h 415"/>
              <a:gd name="T114" fmla="*/ 221 w 404"/>
              <a:gd name="T115" fmla="*/ 207 h 415"/>
              <a:gd name="T116" fmla="*/ 272 w 404"/>
              <a:gd name="T117" fmla="*/ 257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415">
                <a:moveTo>
                  <a:pt x="377" y="132"/>
                </a:moveTo>
                <a:cubicBezTo>
                  <a:pt x="382" y="127"/>
                  <a:pt x="403" y="107"/>
                  <a:pt x="404" y="78"/>
                </a:cubicBezTo>
                <a:cubicBezTo>
                  <a:pt x="404" y="57"/>
                  <a:pt x="394" y="38"/>
                  <a:pt x="374" y="20"/>
                </a:cubicBezTo>
                <a:cubicBezTo>
                  <a:pt x="374" y="20"/>
                  <a:pt x="374" y="20"/>
                  <a:pt x="373" y="20"/>
                </a:cubicBezTo>
                <a:cubicBezTo>
                  <a:pt x="349" y="1"/>
                  <a:pt x="328" y="0"/>
                  <a:pt x="315" y="2"/>
                </a:cubicBezTo>
                <a:cubicBezTo>
                  <a:pt x="291" y="7"/>
                  <a:pt x="275" y="23"/>
                  <a:pt x="268" y="32"/>
                </a:cubicBezTo>
                <a:cubicBezTo>
                  <a:pt x="248" y="25"/>
                  <a:pt x="225" y="21"/>
                  <a:pt x="202" y="21"/>
                </a:cubicBezTo>
                <a:cubicBezTo>
                  <a:pt x="179" y="21"/>
                  <a:pt x="156" y="25"/>
                  <a:pt x="136" y="32"/>
                </a:cubicBezTo>
                <a:cubicBezTo>
                  <a:pt x="129" y="23"/>
                  <a:pt x="113" y="7"/>
                  <a:pt x="89" y="2"/>
                </a:cubicBezTo>
                <a:cubicBezTo>
                  <a:pt x="76" y="0"/>
                  <a:pt x="54" y="1"/>
                  <a:pt x="31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10" y="38"/>
                  <a:pt x="0" y="57"/>
                  <a:pt x="0" y="78"/>
                </a:cubicBezTo>
                <a:cubicBezTo>
                  <a:pt x="1" y="107"/>
                  <a:pt x="21" y="127"/>
                  <a:pt x="27" y="132"/>
                </a:cubicBezTo>
                <a:cubicBezTo>
                  <a:pt x="15" y="157"/>
                  <a:pt x="8" y="185"/>
                  <a:pt x="8" y="214"/>
                </a:cubicBezTo>
                <a:cubicBezTo>
                  <a:pt x="8" y="263"/>
                  <a:pt x="27" y="308"/>
                  <a:pt x="56" y="342"/>
                </a:cubicBezTo>
                <a:cubicBezTo>
                  <a:pt x="56" y="342"/>
                  <a:pt x="56" y="343"/>
                  <a:pt x="56" y="343"/>
                </a:cubicBezTo>
                <a:cubicBezTo>
                  <a:pt x="28" y="385"/>
                  <a:pt x="28" y="385"/>
                  <a:pt x="28" y="385"/>
                </a:cubicBezTo>
                <a:cubicBezTo>
                  <a:pt x="22" y="394"/>
                  <a:pt x="24" y="406"/>
                  <a:pt x="33" y="411"/>
                </a:cubicBezTo>
                <a:cubicBezTo>
                  <a:pt x="36" y="414"/>
                  <a:pt x="40" y="415"/>
                  <a:pt x="44" y="415"/>
                </a:cubicBezTo>
                <a:cubicBezTo>
                  <a:pt x="50" y="415"/>
                  <a:pt x="56" y="412"/>
                  <a:pt x="60" y="406"/>
                </a:cubicBezTo>
                <a:cubicBezTo>
                  <a:pt x="85" y="368"/>
                  <a:pt x="85" y="368"/>
                  <a:pt x="85" y="368"/>
                </a:cubicBezTo>
                <a:cubicBezTo>
                  <a:pt x="117" y="393"/>
                  <a:pt x="158" y="408"/>
                  <a:pt x="202" y="408"/>
                </a:cubicBezTo>
                <a:cubicBezTo>
                  <a:pt x="246" y="408"/>
                  <a:pt x="287" y="393"/>
                  <a:pt x="320" y="368"/>
                </a:cubicBezTo>
                <a:cubicBezTo>
                  <a:pt x="345" y="406"/>
                  <a:pt x="345" y="406"/>
                  <a:pt x="345" y="406"/>
                </a:cubicBezTo>
                <a:cubicBezTo>
                  <a:pt x="349" y="412"/>
                  <a:pt x="355" y="415"/>
                  <a:pt x="361" y="415"/>
                </a:cubicBezTo>
                <a:cubicBezTo>
                  <a:pt x="365" y="415"/>
                  <a:pt x="369" y="414"/>
                  <a:pt x="372" y="411"/>
                </a:cubicBezTo>
                <a:cubicBezTo>
                  <a:pt x="381" y="406"/>
                  <a:pt x="383" y="394"/>
                  <a:pt x="377" y="385"/>
                </a:cubicBezTo>
                <a:cubicBezTo>
                  <a:pt x="349" y="343"/>
                  <a:pt x="349" y="343"/>
                  <a:pt x="349" y="343"/>
                </a:cubicBezTo>
                <a:cubicBezTo>
                  <a:pt x="349" y="342"/>
                  <a:pt x="348" y="342"/>
                  <a:pt x="348" y="341"/>
                </a:cubicBezTo>
                <a:cubicBezTo>
                  <a:pt x="377" y="307"/>
                  <a:pt x="395" y="263"/>
                  <a:pt x="395" y="214"/>
                </a:cubicBezTo>
                <a:cubicBezTo>
                  <a:pt x="395" y="185"/>
                  <a:pt x="389" y="157"/>
                  <a:pt x="377" y="132"/>
                </a:cubicBezTo>
                <a:close/>
                <a:moveTo>
                  <a:pt x="322" y="40"/>
                </a:moveTo>
                <a:cubicBezTo>
                  <a:pt x="330" y="39"/>
                  <a:pt x="339" y="42"/>
                  <a:pt x="349" y="50"/>
                </a:cubicBezTo>
                <a:cubicBezTo>
                  <a:pt x="360" y="59"/>
                  <a:pt x="365" y="68"/>
                  <a:pt x="365" y="77"/>
                </a:cubicBezTo>
                <a:cubicBezTo>
                  <a:pt x="365" y="85"/>
                  <a:pt x="361" y="93"/>
                  <a:pt x="356" y="98"/>
                </a:cubicBezTo>
                <a:cubicBezTo>
                  <a:pt x="342" y="79"/>
                  <a:pt x="324" y="63"/>
                  <a:pt x="304" y="50"/>
                </a:cubicBezTo>
                <a:cubicBezTo>
                  <a:pt x="309" y="46"/>
                  <a:pt x="315" y="41"/>
                  <a:pt x="322" y="40"/>
                </a:cubicBezTo>
                <a:close/>
                <a:moveTo>
                  <a:pt x="38" y="77"/>
                </a:moveTo>
                <a:cubicBezTo>
                  <a:pt x="38" y="69"/>
                  <a:pt x="44" y="59"/>
                  <a:pt x="55" y="50"/>
                </a:cubicBezTo>
                <a:cubicBezTo>
                  <a:pt x="65" y="42"/>
                  <a:pt x="74" y="39"/>
                  <a:pt x="82" y="40"/>
                </a:cubicBezTo>
                <a:cubicBezTo>
                  <a:pt x="89" y="41"/>
                  <a:pt x="95" y="46"/>
                  <a:pt x="100" y="50"/>
                </a:cubicBezTo>
                <a:cubicBezTo>
                  <a:pt x="80" y="63"/>
                  <a:pt x="62" y="79"/>
                  <a:pt x="47" y="98"/>
                </a:cubicBezTo>
                <a:cubicBezTo>
                  <a:pt x="44" y="93"/>
                  <a:pt x="39" y="86"/>
                  <a:pt x="38" y="77"/>
                </a:cubicBezTo>
                <a:close/>
                <a:moveTo>
                  <a:pt x="202" y="370"/>
                </a:moveTo>
                <a:cubicBezTo>
                  <a:pt x="116" y="370"/>
                  <a:pt x="47" y="300"/>
                  <a:pt x="47" y="214"/>
                </a:cubicBezTo>
                <a:cubicBezTo>
                  <a:pt x="47" y="129"/>
                  <a:pt x="116" y="59"/>
                  <a:pt x="202" y="59"/>
                </a:cubicBezTo>
                <a:cubicBezTo>
                  <a:pt x="287" y="59"/>
                  <a:pt x="357" y="129"/>
                  <a:pt x="357" y="214"/>
                </a:cubicBezTo>
                <a:cubicBezTo>
                  <a:pt x="357" y="300"/>
                  <a:pt x="287" y="370"/>
                  <a:pt x="202" y="370"/>
                </a:cubicBezTo>
                <a:close/>
                <a:moveTo>
                  <a:pt x="272" y="257"/>
                </a:moveTo>
                <a:cubicBezTo>
                  <a:pt x="279" y="265"/>
                  <a:pt x="279" y="277"/>
                  <a:pt x="271" y="284"/>
                </a:cubicBezTo>
                <a:cubicBezTo>
                  <a:pt x="268" y="288"/>
                  <a:pt x="263" y="290"/>
                  <a:pt x="258" y="290"/>
                </a:cubicBezTo>
                <a:cubicBezTo>
                  <a:pt x="253" y="290"/>
                  <a:pt x="248" y="288"/>
                  <a:pt x="244" y="284"/>
                </a:cubicBezTo>
                <a:cubicBezTo>
                  <a:pt x="188" y="228"/>
                  <a:pt x="188" y="228"/>
                  <a:pt x="188" y="228"/>
                </a:cubicBezTo>
                <a:cubicBezTo>
                  <a:pt x="185" y="224"/>
                  <a:pt x="183" y="220"/>
                  <a:pt x="183" y="214"/>
                </a:cubicBezTo>
                <a:cubicBezTo>
                  <a:pt x="183" y="111"/>
                  <a:pt x="183" y="111"/>
                  <a:pt x="183" y="111"/>
                </a:cubicBezTo>
                <a:cubicBezTo>
                  <a:pt x="183" y="100"/>
                  <a:pt x="191" y="92"/>
                  <a:pt x="202" y="92"/>
                </a:cubicBezTo>
                <a:cubicBezTo>
                  <a:pt x="213" y="92"/>
                  <a:pt x="221" y="100"/>
                  <a:pt x="221" y="111"/>
                </a:cubicBezTo>
                <a:cubicBezTo>
                  <a:pt x="221" y="207"/>
                  <a:pt x="221" y="207"/>
                  <a:pt x="221" y="207"/>
                </a:cubicBezTo>
                <a:lnTo>
                  <a:pt x="272" y="2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5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58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12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32" grpId="0" animBg="1"/>
      <p:bldP spid="33" grpId="0" animBg="1"/>
      <p:bldP spid="50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942068" y="1"/>
            <a:ext cx="4314521" cy="469244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3" name="Shape 427"/>
          <p:cNvSpPr>
            <a:spLocks noGrp="1"/>
          </p:cNvSpPr>
          <p:nvPr>
            <p:ph type="body" sz="quarter" idx="41" hasCustomPrompt="1"/>
          </p:nvPr>
        </p:nvSpPr>
        <p:spPr>
          <a:xfrm>
            <a:off x="177495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7" name="Shape 427"/>
          <p:cNvSpPr>
            <a:spLocks noGrp="1"/>
          </p:cNvSpPr>
          <p:nvPr>
            <p:ph type="body" sz="quarter" idx="42" hasCustomPrompt="1"/>
          </p:nvPr>
        </p:nvSpPr>
        <p:spPr>
          <a:xfrm>
            <a:off x="393507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0" name="Shape 427"/>
          <p:cNvSpPr>
            <a:spLocks noGrp="1"/>
          </p:cNvSpPr>
          <p:nvPr>
            <p:ph type="body" sz="quarter" idx="43" hasCustomPrompt="1"/>
          </p:nvPr>
        </p:nvSpPr>
        <p:spPr>
          <a:xfrm>
            <a:off x="609519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Shape 427"/>
          <p:cNvSpPr>
            <a:spLocks noGrp="1"/>
          </p:cNvSpPr>
          <p:nvPr>
            <p:ph type="body" sz="quarter" idx="44" hasCustomPrompt="1"/>
          </p:nvPr>
        </p:nvSpPr>
        <p:spPr>
          <a:xfrm>
            <a:off x="825531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0" name="Freeform 971"/>
          <p:cNvSpPr>
            <a:spLocks noEditPoints="1"/>
          </p:cNvSpPr>
          <p:nvPr/>
        </p:nvSpPr>
        <p:spPr bwMode="auto">
          <a:xfrm>
            <a:off x="2675158" y="5378732"/>
            <a:ext cx="358114" cy="207812"/>
          </a:xfrm>
          <a:custGeom>
            <a:avLst/>
            <a:gdLst>
              <a:gd name="T0" fmla="*/ 440 w 444"/>
              <a:gd name="T1" fmla="*/ 119 h 259"/>
              <a:gd name="T2" fmla="*/ 222 w 444"/>
              <a:gd name="T3" fmla="*/ 0 h 259"/>
              <a:gd name="T4" fmla="*/ 4 w 444"/>
              <a:gd name="T5" fmla="*/ 119 h 259"/>
              <a:gd name="T6" fmla="*/ 4 w 444"/>
              <a:gd name="T7" fmla="*/ 140 h 259"/>
              <a:gd name="T8" fmla="*/ 222 w 444"/>
              <a:gd name="T9" fmla="*/ 259 h 259"/>
              <a:gd name="T10" fmla="*/ 440 w 444"/>
              <a:gd name="T11" fmla="*/ 140 h 259"/>
              <a:gd name="T12" fmla="*/ 440 w 444"/>
              <a:gd name="T13" fmla="*/ 119 h 259"/>
              <a:gd name="T14" fmla="*/ 222 w 444"/>
              <a:gd name="T15" fmla="*/ 221 h 259"/>
              <a:gd name="T16" fmla="*/ 44 w 444"/>
              <a:gd name="T17" fmla="*/ 129 h 259"/>
              <a:gd name="T18" fmla="*/ 222 w 444"/>
              <a:gd name="T19" fmla="*/ 38 h 259"/>
              <a:gd name="T20" fmla="*/ 400 w 444"/>
              <a:gd name="T21" fmla="*/ 129 h 259"/>
              <a:gd name="T22" fmla="*/ 222 w 444"/>
              <a:gd name="T23" fmla="*/ 221 h 259"/>
              <a:gd name="T24" fmla="*/ 233 w 444"/>
              <a:gd name="T25" fmla="*/ 50 h 259"/>
              <a:gd name="T26" fmla="*/ 174 w 444"/>
              <a:gd name="T27" fmla="*/ 65 h 259"/>
              <a:gd name="T28" fmla="*/ 174 w 444"/>
              <a:gd name="T29" fmla="*/ 65 h 259"/>
              <a:gd name="T30" fmla="*/ 158 w 444"/>
              <a:gd name="T31" fmla="*/ 177 h 259"/>
              <a:gd name="T32" fmla="*/ 211 w 444"/>
              <a:gd name="T33" fmla="*/ 208 h 259"/>
              <a:gd name="T34" fmla="*/ 222 w 444"/>
              <a:gd name="T35" fmla="*/ 209 h 259"/>
              <a:gd name="T36" fmla="*/ 270 w 444"/>
              <a:gd name="T37" fmla="*/ 193 h 259"/>
              <a:gd name="T38" fmla="*/ 286 w 444"/>
              <a:gd name="T39" fmla="*/ 81 h 259"/>
              <a:gd name="T40" fmla="*/ 233 w 444"/>
              <a:gd name="T41" fmla="*/ 50 h 259"/>
              <a:gd name="T42" fmla="*/ 252 w 444"/>
              <a:gd name="T43" fmla="*/ 170 h 259"/>
              <a:gd name="T44" fmla="*/ 215 w 444"/>
              <a:gd name="T45" fmla="*/ 180 h 259"/>
              <a:gd name="T46" fmla="*/ 182 w 444"/>
              <a:gd name="T47" fmla="*/ 160 h 259"/>
              <a:gd name="T48" fmla="*/ 192 w 444"/>
              <a:gd name="T49" fmla="*/ 89 h 259"/>
              <a:gd name="T50" fmla="*/ 229 w 444"/>
              <a:gd name="T51" fmla="*/ 79 h 259"/>
              <a:gd name="T52" fmla="*/ 263 w 444"/>
              <a:gd name="T53" fmla="*/ 99 h 259"/>
              <a:gd name="T54" fmla="*/ 252 w 444"/>
              <a:gd name="T55" fmla="*/ 170 h 259"/>
              <a:gd name="T56" fmla="*/ 251 w 444"/>
              <a:gd name="T57" fmla="*/ 101 h 259"/>
              <a:gd name="T58" fmla="*/ 256 w 444"/>
              <a:gd name="T59" fmla="*/ 114 h 259"/>
              <a:gd name="T60" fmla="*/ 251 w 444"/>
              <a:gd name="T61" fmla="*/ 128 h 259"/>
              <a:gd name="T62" fmla="*/ 237 w 444"/>
              <a:gd name="T63" fmla="*/ 134 h 259"/>
              <a:gd name="T64" fmla="*/ 223 w 444"/>
              <a:gd name="T65" fmla="*/ 128 h 259"/>
              <a:gd name="T66" fmla="*/ 218 w 444"/>
              <a:gd name="T67" fmla="*/ 114 h 259"/>
              <a:gd name="T68" fmla="*/ 223 w 444"/>
              <a:gd name="T69" fmla="*/ 101 h 259"/>
              <a:gd name="T70" fmla="*/ 237 w 444"/>
              <a:gd name="T71" fmla="*/ 95 h 259"/>
              <a:gd name="T72" fmla="*/ 251 w 444"/>
              <a:gd name="T73" fmla="*/ 101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4" h="259">
                <a:moveTo>
                  <a:pt x="440" y="119"/>
                </a:moveTo>
                <a:cubicBezTo>
                  <a:pt x="437" y="114"/>
                  <a:pt x="358" y="0"/>
                  <a:pt x="222" y="0"/>
                </a:cubicBezTo>
                <a:cubicBezTo>
                  <a:pt x="86" y="0"/>
                  <a:pt x="7" y="114"/>
                  <a:pt x="4" y="119"/>
                </a:cubicBezTo>
                <a:cubicBezTo>
                  <a:pt x="0" y="125"/>
                  <a:pt x="0" y="134"/>
                  <a:pt x="4" y="140"/>
                </a:cubicBezTo>
                <a:cubicBezTo>
                  <a:pt x="7" y="145"/>
                  <a:pt x="86" y="259"/>
                  <a:pt x="222" y="259"/>
                </a:cubicBezTo>
                <a:cubicBezTo>
                  <a:pt x="358" y="259"/>
                  <a:pt x="437" y="145"/>
                  <a:pt x="440" y="140"/>
                </a:cubicBezTo>
                <a:cubicBezTo>
                  <a:pt x="444" y="134"/>
                  <a:pt x="444" y="125"/>
                  <a:pt x="440" y="119"/>
                </a:cubicBezTo>
                <a:close/>
                <a:moveTo>
                  <a:pt x="222" y="221"/>
                </a:moveTo>
                <a:cubicBezTo>
                  <a:pt x="129" y="221"/>
                  <a:pt x="66" y="155"/>
                  <a:pt x="44" y="129"/>
                </a:cubicBezTo>
                <a:cubicBezTo>
                  <a:pt x="66" y="103"/>
                  <a:pt x="129" y="38"/>
                  <a:pt x="222" y="38"/>
                </a:cubicBezTo>
                <a:cubicBezTo>
                  <a:pt x="315" y="38"/>
                  <a:pt x="378" y="103"/>
                  <a:pt x="400" y="129"/>
                </a:cubicBezTo>
                <a:cubicBezTo>
                  <a:pt x="378" y="155"/>
                  <a:pt x="315" y="221"/>
                  <a:pt x="222" y="221"/>
                </a:cubicBezTo>
                <a:close/>
                <a:moveTo>
                  <a:pt x="233" y="50"/>
                </a:moveTo>
                <a:cubicBezTo>
                  <a:pt x="212" y="47"/>
                  <a:pt x="191" y="53"/>
                  <a:pt x="174" y="65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39" y="92"/>
                  <a:pt x="132" y="142"/>
                  <a:pt x="158" y="177"/>
                </a:cubicBezTo>
                <a:cubicBezTo>
                  <a:pt x="171" y="194"/>
                  <a:pt x="190" y="205"/>
                  <a:pt x="211" y="208"/>
                </a:cubicBezTo>
                <a:cubicBezTo>
                  <a:pt x="215" y="209"/>
                  <a:pt x="218" y="209"/>
                  <a:pt x="222" y="209"/>
                </a:cubicBezTo>
                <a:cubicBezTo>
                  <a:pt x="239" y="209"/>
                  <a:pt x="256" y="204"/>
                  <a:pt x="270" y="193"/>
                </a:cubicBezTo>
                <a:cubicBezTo>
                  <a:pt x="305" y="167"/>
                  <a:pt x="312" y="116"/>
                  <a:pt x="286" y="81"/>
                </a:cubicBezTo>
                <a:cubicBezTo>
                  <a:pt x="273" y="64"/>
                  <a:pt x="254" y="53"/>
                  <a:pt x="233" y="50"/>
                </a:cubicBezTo>
                <a:close/>
                <a:moveTo>
                  <a:pt x="252" y="170"/>
                </a:moveTo>
                <a:cubicBezTo>
                  <a:pt x="242" y="178"/>
                  <a:pt x="228" y="182"/>
                  <a:pt x="215" y="180"/>
                </a:cubicBezTo>
                <a:cubicBezTo>
                  <a:pt x="202" y="178"/>
                  <a:pt x="190" y="171"/>
                  <a:pt x="182" y="160"/>
                </a:cubicBezTo>
                <a:cubicBezTo>
                  <a:pt x="165" y="137"/>
                  <a:pt x="169" y="105"/>
                  <a:pt x="192" y="89"/>
                </a:cubicBezTo>
                <a:cubicBezTo>
                  <a:pt x="202" y="80"/>
                  <a:pt x="216" y="77"/>
                  <a:pt x="229" y="79"/>
                </a:cubicBezTo>
                <a:cubicBezTo>
                  <a:pt x="242" y="81"/>
                  <a:pt x="254" y="88"/>
                  <a:pt x="263" y="99"/>
                </a:cubicBezTo>
                <a:cubicBezTo>
                  <a:pt x="279" y="121"/>
                  <a:pt x="275" y="153"/>
                  <a:pt x="252" y="170"/>
                </a:cubicBezTo>
                <a:close/>
                <a:moveTo>
                  <a:pt x="251" y="101"/>
                </a:moveTo>
                <a:cubicBezTo>
                  <a:pt x="254" y="104"/>
                  <a:pt x="256" y="109"/>
                  <a:pt x="256" y="114"/>
                </a:cubicBezTo>
                <a:cubicBezTo>
                  <a:pt x="256" y="119"/>
                  <a:pt x="254" y="124"/>
                  <a:pt x="251" y="128"/>
                </a:cubicBezTo>
                <a:cubicBezTo>
                  <a:pt x="247" y="131"/>
                  <a:pt x="242" y="134"/>
                  <a:pt x="237" y="134"/>
                </a:cubicBezTo>
                <a:cubicBezTo>
                  <a:pt x="232" y="134"/>
                  <a:pt x="227" y="131"/>
                  <a:pt x="223" y="128"/>
                </a:cubicBezTo>
                <a:cubicBezTo>
                  <a:pt x="220" y="124"/>
                  <a:pt x="218" y="119"/>
                  <a:pt x="218" y="114"/>
                </a:cubicBezTo>
                <a:cubicBezTo>
                  <a:pt x="218" y="109"/>
                  <a:pt x="220" y="104"/>
                  <a:pt x="223" y="101"/>
                </a:cubicBezTo>
                <a:cubicBezTo>
                  <a:pt x="227" y="97"/>
                  <a:pt x="232" y="95"/>
                  <a:pt x="237" y="95"/>
                </a:cubicBezTo>
                <a:cubicBezTo>
                  <a:pt x="242" y="95"/>
                  <a:pt x="247" y="97"/>
                  <a:pt x="251" y="10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1" name="Freeform 982"/>
          <p:cNvSpPr>
            <a:spLocks noEditPoints="1"/>
          </p:cNvSpPr>
          <p:nvPr/>
        </p:nvSpPr>
        <p:spPr bwMode="auto">
          <a:xfrm>
            <a:off x="6996737" y="5391985"/>
            <a:ext cx="357045" cy="249161"/>
          </a:xfrm>
          <a:custGeom>
            <a:avLst/>
            <a:gdLst>
              <a:gd name="T0" fmla="*/ 439 w 444"/>
              <a:gd name="T1" fmla="*/ 118 h 312"/>
              <a:gd name="T2" fmla="*/ 424 w 444"/>
              <a:gd name="T3" fmla="*/ 110 h 312"/>
              <a:gd name="T4" fmla="*/ 400 w 444"/>
              <a:gd name="T5" fmla="*/ 110 h 312"/>
              <a:gd name="T6" fmla="*/ 400 w 444"/>
              <a:gd name="T7" fmla="*/ 58 h 312"/>
              <a:gd name="T8" fmla="*/ 384 w 444"/>
              <a:gd name="T9" fmla="*/ 43 h 312"/>
              <a:gd name="T10" fmla="*/ 216 w 444"/>
              <a:gd name="T11" fmla="*/ 43 h 312"/>
              <a:gd name="T12" fmla="*/ 194 w 444"/>
              <a:gd name="T13" fmla="*/ 7 h 312"/>
              <a:gd name="T14" fmla="*/ 180 w 444"/>
              <a:gd name="T15" fmla="*/ 0 h 312"/>
              <a:gd name="T16" fmla="*/ 56 w 444"/>
              <a:gd name="T17" fmla="*/ 0 h 312"/>
              <a:gd name="T18" fmla="*/ 39 w 444"/>
              <a:gd name="T19" fmla="*/ 14 h 312"/>
              <a:gd name="T20" fmla="*/ 39 w 444"/>
              <a:gd name="T21" fmla="*/ 110 h 312"/>
              <a:gd name="T22" fmla="*/ 20 w 444"/>
              <a:gd name="T23" fmla="*/ 110 h 312"/>
              <a:gd name="T24" fmla="*/ 5 w 444"/>
              <a:gd name="T25" fmla="*/ 118 h 312"/>
              <a:gd name="T26" fmla="*/ 1 w 444"/>
              <a:gd name="T27" fmla="*/ 134 h 312"/>
              <a:gd name="T28" fmla="*/ 37 w 444"/>
              <a:gd name="T29" fmla="*/ 297 h 312"/>
              <a:gd name="T30" fmla="*/ 56 w 444"/>
              <a:gd name="T31" fmla="*/ 312 h 312"/>
              <a:gd name="T32" fmla="*/ 384 w 444"/>
              <a:gd name="T33" fmla="*/ 312 h 312"/>
              <a:gd name="T34" fmla="*/ 403 w 444"/>
              <a:gd name="T35" fmla="*/ 297 h 312"/>
              <a:gd name="T36" fmla="*/ 443 w 444"/>
              <a:gd name="T37" fmla="*/ 134 h 312"/>
              <a:gd name="T38" fmla="*/ 439 w 444"/>
              <a:gd name="T39" fmla="*/ 118 h 312"/>
              <a:gd name="T40" fmla="*/ 73 w 444"/>
              <a:gd name="T41" fmla="*/ 33 h 312"/>
              <a:gd name="T42" fmla="*/ 170 w 444"/>
              <a:gd name="T43" fmla="*/ 33 h 312"/>
              <a:gd name="T44" fmla="*/ 192 w 444"/>
              <a:gd name="T45" fmla="*/ 69 h 312"/>
              <a:gd name="T46" fmla="*/ 206 w 444"/>
              <a:gd name="T47" fmla="*/ 76 h 312"/>
              <a:gd name="T48" fmla="*/ 366 w 444"/>
              <a:gd name="T49" fmla="*/ 76 h 312"/>
              <a:gd name="T50" fmla="*/ 366 w 444"/>
              <a:gd name="T51" fmla="*/ 110 h 312"/>
              <a:gd name="T52" fmla="*/ 73 w 444"/>
              <a:gd name="T53" fmla="*/ 110 h 312"/>
              <a:gd name="T54" fmla="*/ 73 w 444"/>
              <a:gd name="T55" fmla="*/ 33 h 312"/>
              <a:gd name="T56" fmla="*/ 369 w 444"/>
              <a:gd name="T57" fmla="*/ 274 h 312"/>
              <a:gd name="T58" fmla="*/ 71 w 444"/>
              <a:gd name="T59" fmla="*/ 274 h 312"/>
              <a:gd name="T60" fmla="*/ 44 w 444"/>
              <a:gd name="T61" fmla="*/ 149 h 312"/>
              <a:gd name="T62" fmla="*/ 399 w 444"/>
              <a:gd name="T63" fmla="*/ 149 h 312"/>
              <a:gd name="T64" fmla="*/ 369 w 444"/>
              <a:gd name="T65" fmla="*/ 27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4" h="312">
                <a:moveTo>
                  <a:pt x="439" y="118"/>
                </a:moveTo>
                <a:cubicBezTo>
                  <a:pt x="435" y="113"/>
                  <a:pt x="430" y="110"/>
                  <a:pt x="424" y="110"/>
                </a:cubicBezTo>
                <a:cubicBezTo>
                  <a:pt x="400" y="110"/>
                  <a:pt x="400" y="110"/>
                  <a:pt x="400" y="110"/>
                </a:cubicBezTo>
                <a:cubicBezTo>
                  <a:pt x="400" y="58"/>
                  <a:pt x="400" y="58"/>
                  <a:pt x="400" y="58"/>
                </a:cubicBezTo>
                <a:cubicBezTo>
                  <a:pt x="400" y="49"/>
                  <a:pt x="393" y="43"/>
                  <a:pt x="384" y="43"/>
                </a:cubicBezTo>
                <a:cubicBezTo>
                  <a:pt x="216" y="43"/>
                  <a:pt x="216" y="43"/>
                  <a:pt x="216" y="43"/>
                </a:cubicBezTo>
                <a:cubicBezTo>
                  <a:pt x="194" y="7"/>
                  <a:pt x="194" y="7"/>
                  <a:pt x="194" y="7"/>
                </a:cubicBezTo>
                <a:cubicBezTo>
                  <a:pt x="191" y="2"/>
                  <a:pt x="186" y="0"/>
                  <a:pt x="18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39" y="5"/>
                  <a:pt x="39" y="1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14" y="110"/>
                  <a:pt x="9" y="113"/>
                  <a:pt x="5" y="118"/>
                </a:cubicBezTo>
                <a:cubicBezTo>
                  <a:pt x="2" y="122"/>
                  <a:pt x="0" y="128"/>
                  <a:pt x="1" y="134"/>
                </a:cubicBezTo>
                <a:cubicBezTo>
                  <a:pt x="37" y="297"/>
                  <a:pt x="37" y="297"/>
                  <a:pt x="37" y="297"/>
                </a:cubicBezTo>
                <a:cubicBezTo>
                  <a:pt x="39" y="306"/>
                  <a:pt x="47" y="312"/>
                  <a:pt x="56" y="312"/>
                </a:cubicBezTo>
                <a:cubicBezTo>
                  <a:pt x="384" y="312"/>
                  <a:pt x="384" y="312"/>
                  <a:pt x="384" y="312"/>
                </a:cubicBezTo>
                <a:cubicBezTo>
                  <a:pt x="393" y="312"/>
                  <a:pt x="400" y="306"/>
                  <a:pt x="403" y="297"/>
                </a:cubicBezTo>
                <a:cubicBezTo>
                  <a:pt x="443" y="134"/>
                  <a:pt x="443" y="134"/>
                  <a:pt x="443" y="134"/>
                </a:cubicBezTo>
                <a:cubicBezTo>
                  <a:pt x="444" y="129"/>
                  <a:pt x="443" y="122"/>
                  <a:pt x="439" y="118"/>
                </a:cubicBezTo>
                <a:close/>
                <a:moveTo>
                  <a:pt x="73" y="33"/>
                </a:moveTo>
                <a:cubicBezTo>
                  <a:pt x="170" y="33"/>
                  <a:pt x="170" y="33"/>
                  <a:pt x="170" y="33"/>
                </a:cubicBezTo>
                <a:cubicBezTo>
                  <a:pt x="192" y="69"/>
                  <a:pt x="192" y="69"/>
                  <a:pt x="192" y="69"/>
                </a:cubicBezTo>
                <a:cubicBezTo>
                  <a:pt x="195" y="74"/>
                  <a:pt x="201" y="76"/>
                  <a:pt x="206" y="76"/>
                </a:cubicBezTo>
                <a:cubicBezTo>
                  <a:pt x="366" y="76"/>
                  <a:pt x="366" y="76"/>
                  <a:pt x="366" y="76"/>
                </a:cubicBezTo>
                <a:cubicBezTo>
                  <a:pt x="366" y="110"/>
                  <a:pt x="366" y="110"/>
                  <a:pt x="366" y="110"/>
                </a:cubicBezTo>
                <a:cubicBezTo>
                  <a:pt x="73" y="110"/>
                  <a:pt x="73" y="110"/>
                  <a:pt x="73" y="110"/>
                </a:cubicBezTo>
                <a:lnTo>
                  <a:pt x="73" y="33"/>
                </a:lnTo>
                <a:close/>
                <a:moveTo>
                  <a:pt x="369" y="274"/>
                </a:moveTo>
                <a:cubicBezTo>
                  <a:pt x="71" y="274"/>
                  <a:pt x="71" y="274"/>
                  <a:pt x="71" y="274"/>
                </a:cubicBezTo>
                <a:cubicBezTo>
                  <a:pt x="44" y="149"/>
                  <a:pt x="44" y="149"/>
                  <a:pt x="44" y="149"/>
                </a:cubicBezTo>
                <a:cubicBezTo>
                  <a:pt x="399" y="149"/>
                  <a:pt x="399" y="149"/>
                  <a:pt x="399" y="149"/>
                </a:cubicBezTo>
                <a:lnTo>
                  <a:pt x="369" y="2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2" name="Freeform 1041"/>
          <p:cNvSpPr>
            <a:spLocks noEditPoints="1"/>
          </p:cNvSpPr>
          <p:nvPr/>
        </p:nvSpPr>
        <p:spPr bwMode="auto">
          <a:xfrm>
            <a:off x="4844642" y="5302393"/>
            <a:ext cx="363458" cy="360490"/>
          </a:xfrm>
          <a:custGeom>
            <a:avLst/>
            <a:gdLst>
              <a:gd name="T0" fmla="*/ 443 w 450"/>
              <a:gd name="T1" fmla="*/ 27 h 451"/>
              <a:gd name="T2" fmla="*/ 425 w 450"/>
              <a:gd name="T3" fmla="*/ 10 h 451"/>
              <a:gd name="T4" fmla="*/ 162 w 450"/>
              <a:gd name="T5" fmla="*/ 133 h 451"/>
              <a:gd name="T6" fmla="*/ 71 w 450"/>
              <a:gd name="T7" fmla="*/ 144 h 451"/>
              <a:gd name="T8" fmla="*/ 4 w 450"/>
              <a:gd name="T9" fmla="*/ 219 h 451"/>
              <a:gd name="T10" fmla="*/ 8 w 450"/>
              <a:gd name="T11" fmla="*/ 241 h 451"/>
              <a:gd name="T12" fmla="*/ 30 w 450"/>
              <a:gd name="T13" fmla="*/ 244 h 451"/>
              <a:gd name="T14" fmla="*/ 116 w 450"/>
              <a:gd name="T15" fmla="*/ 252 h 451"/>
              <a:gd name="T16" fmla="*/ 201 w 450"/>
              <a:gd name="T17" fmla="*/ 336 h 451"/>
              <a:gd name="T18" fmla="*/ 202 w 450"/>
              <a:gd name="T19" fmla="*/ 337 h 451"/>
              <a:gd name="T20" fmla="*/ 209 w 450"/>
              <a:gd name="T21" fmla="*/ 423 h 451"/>
              <a:gd name="T22" fmla="*/ 212 w 450"/>
              <a:gd name="T23" fmla="*/ 445 h 451"/>
              <a:gd name="T24" fmla="*/ 226 w 450"/>
              <a:gd name="T25" fmla="*/ 451 h 451"/>
              <a:gd name="T26" fmla="*/ 234 w 450"/>
              <a:gd name="T27" fmla="*/ 449 h 451"/>
              <a:gd name="T28" fmla="*/ 310 w 450"/>
              <a:gd name="T29" fmla="*/ 382 h 451"/>
              <a:gd name="T30" fmla="*/ 320 w 450"/>
              <a:gd name="T31" fmla="*/ 290 h 451"/>
              <a:gd name="T32" fmla="*/ 377 w 450"/>
              <a:gd name="T33" fmla="*/ 238 h 451"/>
              <a:gd name="T34" fmla="*/ 443 w 450"/>
              <a:gd name="T35" fmla="*/ 27 h 451"/>
              <a:gd name="T36" fmla="*/ 66 w 450"/>
              <a:gd name="T37" fmla="*/ 195 h 451"/>
              <a:gd name="T38" fmla="*/ 140 w 450"/>
              <a:gd name="T39" fmla="*/ 167 h 451"/>
              <a:gd name="T40" fmla="*/ 121 w 450"/>
              <a:gd name="T41" fmla="*/ 208 h 451"/>
              <a:gd name="T42" fmla="*/ 66 w 450"/>
              <a:gd name="T43" fmla="*/ 195 h 451"/>
              <a:gd name="T44" fmla="*/ 258 w 450"/>
              <a:gd name="T45" fmla="*/ 387 h 451"/>
              <a:gd name="T46" fmla="*/ 245 w 450"/>
              <a:gd name="T47" fmla="*/ 332 h 451"/>
              <a:gd name="T48" fmla="*/ 286 w 450"/>
              <a:gd name="T49" fmla="*/ 312 h 451"/>
              <a:gd name="T50" fmla="*/ 258 w 450"/>
              <a:gd name="T51" fmla="*/ 387 h 451"/>
              <a:gd name="T52" fmla="*/ 220 w 450"/>
              <a:gd name="T53" fmla="*/ 301 h 451"/>
              <a:gd name="T54" fmla="*/ 152 w 450"/>
              <a:gd name="T55" fmla="*/ 233 h 451"/>
              <a:gd name="T56" fmla="*/ 406 w 450"/>
              <a:gd name="T57" fmla="*/ 47 h 451"/>
              <a:gd name="T58" fmla="*/ 220 w 450"/>
              <a:gd name="T59" fmla="*/ 301 h 451"/>
              <a:gd name="T60" fmla="*/ 344 w 450"/>
              <a:gd name="T61" fmla="*/ 109 h 451"/>
              <a:gd name="T62" fmla="*/ 353 w 450"/>
              <a:gd name="T63" fmla="*/ 131 h 451"/>
              <a:gd name="T64" fmla="*/ 344 w 450"/>
              <a:gd name="T65" fmla="*/ 153 h 451"/>
              <a:gd name="T66" fmla="*/ 322 w 450"/>
              <a:gd name="T67" fmla="*/ 162 h 451"/>
              <a:gd name="T68" fmla="*/ 300 w 450"/>
              <a:gd name="T69" fmla="*/ 153 h 451"/>
              <a:gd name="T70" fmla="*/ 291 w 450"/>
              <a:gd name="T71" fmla="*/ 131 h 451"/>
              <a:gd name="T72" fmla="*/ 300 w 450"/>
              <a:gd name="T73" fmla="*/ 109 h 451"/>
              <a:gd name="T74" fmla="*/ 322 w 450"/>
              <a:gd name="T75" fmla="*/ 100 h 451"/>
              <a:gd name="T76" fmla="*/ 344 w 450"/>
              <a:gd name="T77" fmla="*/ 109 h 451"/>
              <a:gd name="T78" fmla="*/ 73 w 450"/>
              <a:gd name="T79" fmla="*/ 309 h 451"/>
              <a:gd name="T80" fmla="*/ 50 w 450"/>
              <a:gd name="T81" fmla="*/ 384 h 451"/>
              <a:gd name="T82" fmla="*/ 70 w 450"/>
              <a:gd name="T83" fmla="*/ 403 h 451"/>
              <a:gd name="T84" fmla="*/ 70 w 450"/>
              <a:gd name="T85" fmla="*/ 403 h 451"/>
              <a:gd name="T86" fmla="*/ 144 w 450"/>
              <a:gd name="T87" fmla="*/ 380 h 451"/>
              <a:gd name="T88" fmla="*/ 161 w 450"/>
              <a:gd name="T89" fmla="*/ 343 h 451"/>
              <a:gd name="T90" fmla="*/ 145 w 450"/>
              <a:gd name="T91" fmla="*/ 308 h 451"/>
              <a:gd name="T92" fmla="*/ 73 w 450"/>
              <a:gd name="T93" fmla="*/ 309 h 451"/>
              <a:gd name="T94" fmla="*/ 117 w 450"/>
              <a:gd name="T95" fmla="*/ 352 h 451"/>
              <a:gd name="T96" fmla="*/ 91 w 450"/>
              <a:gd name="T97" fmla="*/ 362 h 451"/>
              <a:gd name="T98" fmla="*/ 101 w 450"/>
              <a:gd name="T99" fmla="*/ 336 h 451"/>
              <a:gd name="T100" fmla="*/ 110 w 450"/>
              <a:gd name="T101" fmla="*/ 331 h 451"/>
              <a:gd name="T102" fmla="*/ 118 w 450"/>
              <a:gd name="T103" fmla="*/ 335 h 451"/>
              <a:gd name="T104" fmla="*/ 122 w 450"/>
              <a:gd name="T105" fmla="*/ 343 h 451"/>
              <a:gd name="T106" fmla="*/ 117 w 450"/>
              <a:gd name="T107" fmla="*/ 35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50" h="451">
                <a:moveTo>
                  <a:pt x="443" y="27"/>
                </a:moveTo>
                <a:cubicBezTo>
                  <a:pt x="442" y="18"/>
                  <a:pt x="435" y="11"/>
                  <a:pt x="425" y="10"/>
                </a:cubicBezTo>
                <a:cubicBezTo>
                  <a:pt x="304" y="0"/>
                  <a:pt x="216" y="59"/>
                  <a:pt x="162" y="133"/>
                </a:cubicBezTo>
                <a:cubicBezTo>
                  <a:pt x="133" y="124"/>
                  <a:pt x="100" y="127"/>
                  <a:pt x="71" y="144"/>
                </a:cubicBezTo>
                <a:cubicBezTo>
                  <a:pt x="43" y="159"/>
                  <a:pt x="19" y="186"/>
                  <a:pt x="4" y="219"/>
                </a:cubicBezTo>
                <a:cubicBezTo>
                  <a:pt x="0" y="226"/>
                  <a:pt x="2" y="235"/>
                  <a:pt x="8" y="241"/>
                </a:cubicBezTo>
                <a:cubicBezTo>
                  <a:pt x="14" y="247"/>
                  <a:pt x="23" y="248"/>
                  <a:pt x="30" y="244"/>
                </a:cubicBezTo>
                <a:cubicBezTo>
                  <a:pt x="61" y="228"/>
                  <a:pt x="96" y="231"/>
                  <a:pt x="116" y="252"/>
                </a:cubicBezTo>
                <a:cubicBezTo>
                  <a:pt x="201" y="336"/>
                  <a:pt x="201" y="336"/>
                  <a:pt x="201" y="336"/>
                </a:cubicBezTo>
                <a:cubicBezTo>
                  <a:pt x="201" y="336"/>
                  <a:pt x="201" y="337"/>
                  <a:pt x="202" y="337"/>
                </a:cubicBezTo>
                <a:cubicBezTo>
                  <a:pt x="222" y="358"/>
                  <a:pt x="225" y="392"/>
                  <a:pt x="209" y="423"/>
                </a:cubicBezTo>
                <a:cubicBezTo>
                  <a:pt x="205" y="430"/>
                  <a:pt x="207" y="439"/>
                  <a:pt x="212" y="445"/>
                </a:cubicBezTo>
                <a:cubicBezTo>
                  <a:pt x="216" y="449"/>
                  <a:pt x="221" y="451"/>
                  <a:pt x="226" y="451"/>
                </a:cubicBezTo>
                <a:cubicBezTo>
                  <a:pt x="229" y="451"/>
                  <a:pt x="232" y="450"/>
                  <a:pt x="234" y="449"/>
                </a:cubicBezTo>
                <a:cubicBezTo>
                  <a:pt x="267" y="434"/>
                  <a:pt x="294" y="410"/>
                  <a:pt x="310" y="382"/>
                </a:cubicBezTo>
                <a:cubicBezTo>
                  <a:pt x="326" y="352"/>
                  <a:pt x="330" y="320"/>
                  <a:pt x="320" y="290"/>
                </a:cubicBezTo>
                <a:cubicBezTo>
                  <a:pt x="341" y="275"/>
                  <a:pt x="361" y="257"/>
                  <a:pt x="377" y="238"/>
                </a:cubicBezTo>
                <a:cubicBezTo>
                  <a:pt x="428" y="179"/>
                  <a:pt x="450" y="108"/>
                  <a:pt x="443" y="27"/>
                </a:cubicBezTo>
                <a:close/>
                <a:moveTo>
                  <a:pt x="66" y="195"/>
                </a:moveTo>
                <a:cubicBezTo>
                  <a:pt x="87" y="175"/>
                  <a:pt x="113" y="163"/>
                  <a:pt x="140" y="167"/>
                </a:cubicBezTo>
                <a:cubicBezTo>
                  <a:pt x="133" y="181"/>
                  <a:pt x="126" y="194"/>
                  <a:pt x="121" y="208"/>
                </a:cubicBezTo>
                <a:cubicBezTo>
                  <a:pt x="104" y="199"/>
                  <a:pt x="86" y="195"/>
                  <a:pt x="66" y="195"/>
                </a:cubicBezTo>
                <a:close/>
                <a:moveTo>
                  <a:pt x="258" y="387"/>
                </a:moveTo>
                <a:cubicBezTo>
                  <a:pt x="259" y="367"/>
                  <a:pt x="254" y="348"/>
                  <a:pt x="245" y="332"/>
                </a:cubicBezTo>
                <a:cubicBezTo>
                  <a:pt x="259" y="326"/>
                  <a:pt x="273" y="319"/>
                  <a:pt x="286" y="312"/>
                </a:cubicBezTo>
                <a:cubicBezTo>
                  <a:pt x="291" y="339"/>
                  <a:pt x="279" y="366"/>
                  <a:pt x="258" y="387"/>
                </a:cubicBezTo>
                <a:close/>
                <a:moveTo>
                  <a:pt x="220" y="301"/>
                </a:moveTo>
                <a:cubicBezTo>
                  <a:pt x="152" y="233"/>
                  <a:pt x="152" y="233"/>
                  <a:pt x="152" y="233"/>
                </a:cubicBezTo>
                <a:cubicBezTo>
                  <a:pt x="186" y="142"/>
                  <a:pt x="270" y="45"/>
                  <a:pt x="406" y="47"/>
                </a:cubicBezTo>
                <a:cubicBezTo>
                  <a:pt x="410" y="208"/>
                  <a:pt x="277" y="278"/>
                  <a:pt x="220" y="301"/>
                </a:cubicBezTo>
                <a:close/>
                <a:moveTo>
                  <a:pt x="344" y="109"/>
                </a:moveTo>
                <a:cubicBezTo>
                  <a:pt x="350" y="115"/>
                  <a:pt x="353" y="123"/>
                  <a:pt x="353" y="131"/>
                </a:cubicBezTo>
                <a:cubicBezTo>
                  <a:pt x="353" y="139"/>
                  <a:pt x="350" y="147"/>
                  <a:pt x="344" y="153"/>
                </a:cubicBezTo>
                <a:cubicBezTo>
                  <a:pt x="338" y="159"/>
                  <a:pt x="330" y="162"/>
                  <a:pt x="322" y="162"/>
                </a:cubicBezTo>
                <a:cubicBezTo>
                  <a:pt x="314" y="162"/>
                  <a:pt x="306" y="159"/>
                  <a:pt x="300" y="153"/>
                </a:cubicBezTo>
                <a:cubicBezTo>
                  <a:pt x="294" y="147"/>
                  <a:pt x="291" y="139"/>
                  <a:pt x="291" y="131"/>
                </a:cubicBezTo>
                <a:cubicBezTo>
                  <a:pt x="291" y="123"/>
                  <a:pt x="294" y="115"/>
                  <a:pt x="300" y="109"/>
                </a:cubicBezTo>
                <a:cubicBezTo>
                  <a:pt x="306" y="103"/>
                  <a:pt x="314" y="100"/>
                  <a:pt x="322" y="100"/>
                </a:cubicBezTo>
                <a:cubicBezTo>
                  <a:pt x="330" y="100"/>
                  <a:pt x="338" y="103"/>
                  <a:pt x="344" y="109"/>
                </a:cubicBezTo>
                <a:close/>
                <a:moveTo>
                  <a:pt x="73" y="309"/>
                </a:moveTo>
                <a:cubicBezTo>
                  <a:pt x="51" y="331"/>
                  <a:pt x="50" y="375"/>
                  <a:pt x="50" y="384"/>
                </a:cubicBezTo>
                <a:cubicBezTo>
                  <a:pt x="51" y="394"/>
                  <a:pt x="59" y="403"/>
                  <a:pt x="70" y="403"/>
                </a:cubicBezTo>
                <a:cubicBezTo>
                  <a:pt x="70" y="403"/>
                  <a:pt x="70" y="403"/>
                  <a:pt x="70" y="403"/>
                </a:cubicBezTo>
                <a:cubicBezTo>
                  <a:pt x="80" y="403"/>
                  <a:pt x="123" y="401"/>
                  <a:pt x="144" y="380"/>
                </a:cubicBezTo>
                <a:cubicBezTo>
                  <a:pt x="158" y="366"/>
                  <a:pt x="161" y="352"/>
                  <a:pt x="161" y="343"/>
                </a:cubicBezTo>
                <a:cubicBezTo>
                  <a:pt x="161" y="330"/>
                  <a:pt x="155" y="318"/>
                  <a:pt x="145" y="308"/>
                </a:cubicBezTo>
                <a:cubicBezTo>
                  <a:pt x="121" y="283"/>
                  <a:pt x="91" y="291"/>
                  <a:pt x="73" y="309"/>
                </a:cubicBezTo>
                <a:close/>
                <a:moveTo>
                  <a:pt x="117" y="352"/>
                </a:moveTo>
                <a:cubicBezTo>
                  <a:pt x="112" y="357"/>
                  <a:pt x="102" y="360"/>
                  <a:pt x="91" y="362"/>
                </a:cubicBezTo>
                <a:cubicBezTo>
                  <a:pt x="93" y="351"/>
                  <a:pt x="96" y="341"/>
                  <a:pt x="101" y="336"/>
                </a:cubicBezTo>
                <a:cubicBezTo>
                  <a:pt x="104" y="333"/>
                  <a:pt x="107" y="331"/>
                  <a:pt x="110" y="331"/>
                </a:cubicBezTo>
                <a:cubicBezTo>
                  <a:pt x="112" y="331"/>
                  <a:pt x="115" y="332"/>
                  <a:pt x="118" y="335"/>
                </a:cubicBezTo>
                <a:cubicBezTo>
                  <a:pt x="121" y="338"/>
                  <a:pt x="122" y="340"/>
                  <a:pt x="122" y="343"/>
                </a:cubicBezTo>
                <a:cubicBezTo>
                  <a:pt x="122" y="346"/>
                  <a:pt x="119" y="350"/>
                  <a:pt x="117" y="35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3" name="Freeform 1027"/>
          <p:cNvSpPr>
            <a:spLocks noEditPoints="1"/>
          </p:cNvSpPr>
          <p:nvPr/>
        </p:nvSpPr>
        <p:spPr bwMode="auto">
          <a:xfrm>
            <a:off x="9184392" y="5341620"/>
            <a:ext cx="326044" cy="349886"/>
          </a:xfrm>
          <a:custGeom>
            <a:avLst/>
            <a:gdLst>
              <a:gd name="T0" fmla="*/ 101 w 404"/>
              <a:gd name="T1" fmla="*/ 85 h 437"/>
              <a:gd name="T2" fmla="*/ 101 w 404"/>
              <a:gd name="T3" fmla="*/ 24 h 437"/>
              <a:gd name="T4" fmla="*/ 125 w 404"/>
              <a:gd name="T5" fmla="*/ 0 h 437"/>
              <a:gd name="T6" fmla="*/ 149 w 404"/>
              <a:gd name="T7" fmla="*/ 24 h 437"/>
              <a:gd name="T8" fmla="*/ 149 w 404"/>
              <a:gd name="T9" fmla="*/ 85 h 437"/>
              <a:gd name="T10" fmla="*/ 125 w 404"/>
              <a:gd name="T11" fmla="*/ 109 h 437"/>
              <a:gd name="T12" fmla="*/ 101 w 404"/>
              <a:gd name="T13" fmla="*/ 85 h 437"/>
              <a:gd name="T14" fmla="*/ 279 w 404"/>
              <a:gd name="T15" fmla="*/ 109 h 437"/>
              <a:gd name="T16" fmla="*/ 303 w 404"/>
              <a:gd name="T17" fmla="*/ 85 h 437"/>
              <a:gd name="T18" fmla="*/ 303 w 404"/>
              <a:gd name="T19" fmla="*/ 24 h 437"/>
              <a:gd name="T20" fmla="*/ 279 w 404"/>
              <a:gd name="T21" fmla="*/ 0 h 437"/>
              <a:gd name="T22" fmla="*/ 255 w 404"/>
              <a:gd name="T23" fmla="*/ 24 h 437"/>
              <a:gd name="T24" fmla="*/ 255 w 404"/>
              <a:gd name="T25" fmla="*/ 85 h 437"/>
              <a:gd name="T26" fmla="*/ 279 w 404"/>
              <a:gd name="T27" fmla="*/ 109 h 437"/>
              <a:gd name="T28" fmla="*/ 117 w 404"/>
              <a:gd name="T29" fmla="*/ 192 h 437"/>
              <a:gd name="T30" fmla="*/ 288 w 404"/>
              <a:gd name="T31" fmla="*/ 192 h 437"/>
              <a:gd name="T32" fmla="*/ 307 w 404"/>
              <a:gd name="T33" fmla="*/ 173 h 437"/>
              <a:gd name="T34" fmla="*/ 288 w 404"/>
              <a:gd name="T35" fmla="*/ 154 h 437"/>
              <a:gd name="T36" fmla="*/ 117 w 404"/>
              <a:gd name="T37" fmla="*/ 154 h 437"/>
              <a:gd name="T38" fmla="*/ 98 w 404"/>
              <a:gd name="T39" fmla="*/ 173 h 437"/>
              <a:gd name="T40" fmla="*/ 117 w 404"/>
              <a:gd name="T41" fmla="*/ 192 h 437"/>
              <a:gd name="T42" fmla="*/ 385 w 404"/>
              <a:gd name="T43" fmla="*/ 33 h 437"/>
              <a:gd name="T44" fmla="*/ 345 w 404"/>
              <a:gd name="T45" fmla="*/ 33 h 437"/>
              <a:gd name="T46" fmla="*/ 326 w 404"/>
              <a:gd name="T47" fmla="*/ 53 h 437"/>
              <a:gd name="T48" fmla="*/ 345 w 404"/>
              <a:gd name="T49" fmla="*/ 72 h 437"/>
              <a:gd name="T50" fmla="*/ 366 w 404"/>
              <a:gd name="T51" fmla="*/ 72 h 437"/>
              <a:gd name="T52" fmla="*/ 366 w 404"/>
              <a:gd name="T53" fmla="*/ 399 h 437"/>
              <a:gd name="T54" fmla="*/ 39 w 404"/>
              <a:gd name="T55" fmla="*/ 399 h 437"/>
              <a:gd name="T56" fmla="*/ 39 w 404"/>
              <a:gd name="T57" fmla="*/ 72 h 437"/>
              <a:gd name="T58" fmla="*/ 60 w 404"/>
              <a:gd name="T59" fmla="*/ 72 h 437"/>
              <a:gd name="T60" fmla="*/ 79 w 404"/>
              <a:gd name="T61" fmla="*/ 53 h 437"/>
              <a:gd name="T62" fmla="*/ 60 w 404"/>
              <a:gd name="T63" fmla="*/ 33 h 437"/>
              <a:gd name="T64" fmla="*/ 20 w 404"/>
              <a:gd name="T65" fmla="*/ 33 h 437"/>
              <a:gd name="T66" fmla="*/ 0 w 404"/>
              <a:gd name="T67" fmla="*/ 54 h 437"/>
              <a:gd name="T68" fmla="*/ 0 w 404"/>
              <a:gd name="T69" fmla="*/ 418 h 437"/>
              <a:gd name="T70" fmla="*/ 20 w 404"/>
              <a:gd name="T71" fmla="*/ 437 h 437"/>
              <a:gd name="T72" fmla="*/ 385 w 404"/>
              <a:gd name="T73" fmla="*/ 437 h 437"/>
              <a:gd name="T74" fmla="*/ 404 w 404"/>
              <a:gd name="T75" fmla="*/ 418 h 437"/>
              <a:gd name="T76" fmla="*/ 404 w 404"/>
              <a:gd name="T77" fmla="*/ 54 h 437"/>
              <a:gd name="T78" fmla="*/ 385 w 404"/>
              <a:gd name="T79" fmla="*/ 33 h 437"/>
              <a:gd name="T80" fmla="*/ 186 w 404"/>
              <a:gd name="T81" fmla="*/ 72 h 437"/>
              <a:gd name="T82" fmla="*/ 218 w 404"/>
              <a:gd name="T83" fmla="*/ 72 h 437"/>
              <a:gd name="T84" fmla="*/ 237 w 404"/>
              <a:gd name="T85" fmla="*/ 53 h 437"/>
              <a:gd name="T86" fmla="*/ 218 w 404"/>
              <a:gd name="T87" fmla="*/ 33 h 437"/>
              <a:gd name="T88" fmla="*/ 186 w 404"/>
              <a:gd name="T89" fmla="*/ 33 h 437"/>
              <a:gd name="T90" fmla="*/ 167 w 404"/>
              <a:gd name="T91" fmla="*/ 53 h 437"/>
              <a:gd name="T92" fmla="*/ 186 w 404"/>
              <a:gd name="T93" fmla="*/ 72 h 437"/>
              <a:gd name="T94" fmla="*/ 117 w 404"/>
              <a:gd name="T95" fmla="*/ 279 h 437"/>
              <a:gd name="T96" fmla="*/ 288 w 404"/>
              <a:gd name="T97" fmla="*/ 279 h 437"/>
              <a:gd name="T98" fmla="*/ 307 w 404"/>
              <a:gd name="T99" fmla="*/ 259 h 437"/>
              <a:gd name="T100" fmla="*/ 288 w 404"/>
              <a:gd name="T101" fmla="*/ 240 h 437"/>
              <a:gd name="T102" fmla="*/ 117 w 404"/>
              <a:gd name="T103" fmla="*/ 240 h 437"/>
              <a:gd name="T104" fmla="*/ 98 w 404"/>
              <a:gd name="T105" fmla="*/ 259 h 437"/>
              <a:gd name="T106" fmla="*/ 117 w 404"/>
              <a:gd name="T107" fmla="*/ 279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4" h="437">
                <a:moveTo>
                  <a:pt x="101" y="85"/>
                </a:moveTo>
                <a:cubicBezTo>
                  <a:pt x="101" y="24"/>
                  <a:pt x="101" y="24"/>
                  <a:pt x="101" y="24"/>
                </a:cubicBezTo>
                <a:cubicBezTo>
                  <a:pt x="101" y="11"/>
                  <a:pt x="112" y="0"/>
                  <a:pt x="125" y="0"/>
                </a:cubicBezTo>
                <a:cubicBezTo>
                  <a:pt x="139" y="0"/>
                  <a:pt x="149" y="11"/>
                  <a:pt x="149" y="24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49" y="99"/>
                  <a:pt x="139" y="109"/>
                  <a:pt x="125" y="109"/>
                </a:cubicBezTo>
                <a:cubicBezTo>
                  <a:pt x="112" y="109"/>
                  <a:pt x="101" y="99"/>
                  <a:pt x="101" y="85"/>
                </a:cubicBezTo>
                <a:close/>
                <a:moveTo>
                  <a:pt x="279" y="109"/>
                </a:moveTo>
                <a:cubicBezTo>
                  <a:pt x="292" y="109"/>
                  <a:pt x="303" y="99"/>
                  <a:pt x="303" y="85"/>
                </a:cubicBezTo>
                <a:cubicBezTo>
                  <a:pt x="303" y="24"/>
                  <a:pt x="303" y="24"/>
                  <a:pt x="303" y="24"/>
                </a:cubicBezTo>
                <a:cubicBezTo>
                  <a:pt x="303" y="11"/>
                  <a:pt x="292" y="0"/>
                  <a:pt x="279" y="0"/>
                </a:cubicBezTo>
                <a:cubicBezTo>
                  <a:pt x="266" y="0"/>
                  <a:pt x="255" y="11"/>
                  <a:pt x="255" y="24"/>
                </a:cubicBezTo>
                <a:cubicBezTo>
                  <a:pt x="255" y="85"/>
                  <a:pt x="255" y="85"/>
                  <a:pt x="255" y="85"/>
                </a:cubicBezTo>
                <a:cubicBezTo>
                  <a:pt x="255" y="99"/>
                  <a:pt x="266" y="109"/>
                  <a:pt x="279" y="109"/>
                </a:cubicBezTo>
                <a:close/>
                <a:moveTo>
                  <a:pt x="117" y="192"/>
                </a:moveTo>
                <a:cubicBezTo>
                  <a:pt x="288" y="192"/>
                  <a:pt x="288" y="192"/>
                  <a:pt x="288" y="192"/>
                </a:cubicBezTo>
                <a:cubicBezTo>
                  <a:pt x="298" y="192"/>
                  <a:pt x="307" y="183"/>
                  <a:pt x="307" y="173"/>
                </a:cubicBezTo>
                <a:cubicBezTo>
                  <a:pt x="307" y="162"/>
                  <a:pt x="298" y="154"/>
                  <a:pt x="288" y="154"/>
                </a:cubicBezTo>
                <a:cubicBezTo>
                  <a:pt x="117" y="154"/>
                  <a:pt x="117" y="154"/>
                  <a:pt x="117" y="154"/>
                </a:cubicBezTo>
                <a:cubicBezTo>
                  <a:pt x="106" y="154"/>
                  <a:pt x="98" y="162"/>
                  <a:pt x="98" y="173"/>
                </a:cubicBezTo>
                <a:cubicBezTo>
                  <a:pt x="98" y="183"/>
                  <a:pt x="106" y="192"/>
                  <a:pt x="117" y="192"/>
                </a:cubicBezTo>
                <a:close/>
                <a:moveTo>
                  <a:pt x="385" y="33"/>
                </a:moveTo>
                <a:cubicBezTo>
                  <a:pt x="345" y="33"/>
                  <a:pt x="345" y="33"/>
                  <a:pt x="345" y="33"/>
                </a:cubicBezTo>
                <a:cubicBezTo>
                  <a:pt x="334" y="33"/>
                  <a:pt x="326" y="42"/>
                  <a:pt x="326" y="53"/>
                </a:cubicBezTo>
                <a:cubicBezTo>
                  <a:pt x="326" y="63"/>
                  <a:pt x="334" y="72"/>
                  <a:pt x="345" y="72"/>
                </a:cubicBezTo>
                <a:cubicBezTo>
                  <a:pt x="366" y="72"/>
                  <a:pt x="366" y="72"/>
                  <a:pt x="366" y="72"/>
                </a:cubicBezTo>
                <a:cubicBezTo>
                  <a:pt x="366" y="399"/>
                  <a:pt x="366" y="399"/>
                  <a:pt x="366" y="399"/>
                </a:cubicBezTo>
                <a:cubicBezTo>
                  <a:pt x="39" y="399"/>
                  <a:pt x="39" y="399"/>
                  <a:pt x="39" y="399"/>
                </a:cubicBezTo>
                <a:cubicBezTo>
                  <a:pt x="39" y="72"/>
                  <a:pt x="39" y="72"/>
                  <a:pt x="39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70" y="72"/>
                  <a:pt x="79" y="63"/>
                  <a:pt x="79" y="53"/>
                </a:cubicBezTo>
                <a:cubicBezTo>
                  <a:pt x="79" y="42"/>
                  <a:pt x="70" y="33"/>
                  <a:pt x="6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9" y="33"/>
                  <a:pt x="0" y="44"/>
                  <a:pt x="0" y="54"/>
                </a:cubicBezTo>
                <a:cubicBezTo>
                  <a:pt x="0" y="418"/>
                  <a:pt x="0" y="418"/>
                  <a:pt x="0" y="418"/>
                </a:cubicBezTo>
                <a:cubicBezTo>
                  <a:pt x="0" y="429"/>
                  <a:pt x="9" y="437"/>
                  <a:pt x="20" y="437"/>
                </a:cubicBezTo>
                <a:cubicBezTo>
                  <a:pt x="385" y="437"/>
                  <a:pt x="385" y="437"/>
                  <a:pt x="385" y="437"/>
                </a:cubicBezTo>
                <a:cubicBezTo>
                  <a:pt x="396" y="437"/>
                  <a:pt x="404" y="429"/>
                  <a:pt x="404" y="418"/>
                </a:cubicBezTo>
                <a:cubicBezTo>
                  <a:pt x="404" y="54"/>
                  <a:pt x="404" y="54"/>
                  <a:pt x="404" y="54"/>
                </a:cubicBezTo>
                <a:cubicBezTo>
                  <a:pt x="404" y="44"/>
                  <a:pt x="396" y="33"/>
                  <a:pt x="385" y="33"/>
                </a:cubicBezTo>
                <a:close/>
                <a:moveTo>
                  <a:pt x="186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29" y="72"/>
                  <a:pt x="237" y="63"/>
                  <a:pt x="237" y="53"/>
                </a:cubicBezTo>
                <a:cubicBezTo>
                  <a:pt x="237" y="42"/>
                  <a:pt x="229" y="33"/>
                  <a:pt x="218" y="33"/>
                </a:cubicBezTo>
                <a:cubicBezTo>
                  <a:pt x="186" y="33"/>
                  <a:pt x="186" y="33"/>
                  <a:pt x="186" y="33"/>
                </a:cubicBezTo>
                <a:cubicBezTo>
                  <a:pt x="176" y="33"/>
                  <a:pt x="167" y="42"/>
                  <a:pt x="167" y="53"/>
                </a:cubicBezTo>
                <a:cubicBezTo>
                  <a:pt x="167" y="63"/>
                  <a:pt x="176" y="72"/>
                  <a:pt x="186" y="72"/>
                </a:cubicBezTo>
                <a:close/>
                <a:moveTo>
                  <a:pt x="117" y="279"/>
                </a:moveTo>
                <a:cubicBezTo>
                  <a:pt x="288" y="279"/>
                  <a:pt x="288" y="279"/>
                  <a:pt x="288" y="279"/>
                </a:cubicBezTo>
                <a:cubicBezTo>
                  <a:pt x="298" y="279"/>
                  <a:pt x="307" y="270"/>
                  <a:pt x="307" y="259"/>
                </a:cubicBezTo>
                <a:cubicBezTo>
                  <a:pt x="307" y="249"/>
                  <a:pt x="298" y="240"/>
                  <a:pt x="288" y="240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06" y="240"/>
                  <a:pt x="98" y="249"/>
                  <a:pt x="98" y="259"/>
                </a:cubicBezTo>
                <a:cubicBezTo>
                  <a:pt x="98" y="270"/>
                  <a:pt x="106" y="279"/>
                  <a:pt x="117" y="2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6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3426215"/>
            <a:ext cx="10080025" cy="1443706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3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95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animBg="1"/>
      <p:bldP spid="53" grpId="0" animBg="1"/>
      <p:bldP spid="61" grpId="0"/>
    </p:bldLst>
  </p:timing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Intro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383666657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олилиния 37"/>
          <p:cNvSpPr/>
          <p:nvPr/>
        </p:nvSpPr>
        <p:spPr>
          <a:xfrm>
            <a:off x="-1" y="0"/>
            <a:ext cx="4061792" cy="6858000"/>
          </a:xfrm>
          <a:custGeom>
            <a:avLst/>
            <a:gdLst>
              <a:gd name="connsiteX0" fmla="*/ 0 w 4061792"/>
              <a:gd name="connsiteY0" fmla="*/ 0 h 6858000"/>
              <a:gd name="connsiteX1" fmla="*/ 1 w 4061792"/>
              <a:gd name="connsiteY1" fmla="*/ 0 h 6858000"/>
              <a:gd name="connsiteX2" fmla="*/ 1 w 4061792"/>
              <a:gd name="connsiteY2" fmla="*/ 6857996 h 6858000"/>
              <a:gd name="connsiteX3" fmla="*/ 4061785 w 4061792"/>
              <a:gd name="connsiteY3" fmla="*/ 6857996 h 6858000"/>
              <a:gd name="connsiteX4" fmla="*/ 4061792 w 4061792"/>
              <a:gd name="connsiteY4" fmla="*/ 6858000 h 6858000"/>
              <a:gd name="connsiteX5" fmla="*/ 0 w 4061792"/>
              <a:gd name="connsiteY5" fmla="*/ 6858000 h 6858000"/>
              <a:gd name="connsiteX6" fmla="*/ 0 w 40617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1792" h="6858000">
                <a:moveTo>
                  <a:pt x="0" y="0"/>
                </a:moveTo>
                <a:lnTo>
                  <a:pt x="1" y="0"/>
                </a:lnTo>
                <a:lnTo>
                  <a:pt x="1" y="6857996"/>
                </a:lnTo>
                <a:lnTo>
                  <a:pt x="4061785" y="6857996"/>
                </a:lnTo>
                <a:lnTo>
                  <a:pt x="406179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3848111" y="0"/>
            <a:ext cx="1158363" cy="204596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Рисунок 13"/>
          <p:cNvSpPr>
            <a:spLocks noGrp="1"/>
          </p:cNvSpPr>
          <p:nvPr>
            <p:ph type="pic" sz="quarter" idx="14" hasCustomPrompt="1"/>
          </p:nvPr>
        </p:nvSpPr>
        <p:spPr>
          <a:xfrm>
            <a:off x="9113520" y="1131543"/>
            <a:ext cx="1499950" cy="2649288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Рисунок 13"/>
          <p:cNvSpPr>
            <a:spLocks noGrp="1"/>
          </p:cNvSpPr>
          <p:nvPr>
            <p:ph type="pic" sz="quarter" idx="15" hasCustomPrompt="1"/>
          </p:nvPr>
        </p:nvSpPr>
        <p:spPr>
          <a:xfrm>
            <a:off x="2248551" y="3457515"/>
            <a:ext cx="1163307" cy="205469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9" name="Рисунок 13"/>
          <p:cNvSpPr>
            <a:spLocks noGrp="1"/>
          </p:cNvSpPr>
          <p:nvPr>
            <p:ph type="pic" sz="quarter" idx="64" hasCustomPrompt="1"/>
          </p:nvPr>
        </p:nvSpPr>
        <p:spPr>
          <a:xfrm>
            <a:off x="6103711" y="3029568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0" name="Рисунок 13"/>
          <p:cNvSpPr>
            <a:spLocks noGrp="1"/>
          </p:cNvSpPr>
          <p:nvPr>
            <p:ph type="pic" sz="quarter" idx="99" hasCustomPrompt="1"/>
          </p:nvPr>
        </p:nvSpPr>
        <p:spPr>
          <a:xfrm>
            <a:off x="3848111" y="3457515"/>
            <a:ext cx="1158363" cy="204596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823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50" grpId="0" animBg="1"/>
    </p:bldLst>
  </p:timing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608889" y="1394954"/>
            <a:ext cx="2444531" cy="4946650"/>
            <a:chOff x="889918" y="1073150"/>
            <a:chExt cx="2444531" cy="4946650"/>
          </a:xfrm>
        </p:grpSpPr>
        <p:sp>
          <p:nvSpPr>
            <p:cNvPr id="32" name="Rounded Rectangle 31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34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5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6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7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8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0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1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43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Picture Placeholder 73"/>
          <p:cNvSpPr>
            <a:spLocks noGrp="1"/>
          </p:cNvSpPr>
          <p:nvPr>
            <p:ph type="pic" sz="quarter" idx="64" hasCustomPrompt="1"/>
          </p:nvPr>
        </p:nvSpPr>
        <p:spPr>
          <a:xfrm>
            <a:off x="7752773" y="1546227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10658198" y="1394954"/>
            <a:ext cx="2449294" cy="4946650"/>
            <a:chOff x="3729678" y="1073150"/>
            <a:chExt cx="2449294" cy="4946650"/>
          </a:xfrm>
        </p:grpSpPr>
        <p:sp>
          <p:nvSpPr>
            <p:cNvPr id="76" name="Rounded Rectangle 75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7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31750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8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Picture Placeholder 89"/>
          <p:cNvSpPr>
            <a:spLocks noGrp="1"/>
          </p:cNvSpPr>
          <p:nvPr>
            <p:ph type="pic" sz="quarter" idx="65" hasCustomPrompt="1"/>
          </p:nvPr>
        </p:nvSpPr>
        <p:spPr>
          <a:xfrm>
            <a:off x="10802083" y="1546227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13677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6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594958"/>
            <a:ext cx="3597394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95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1" name="Group 20"/>
          <p:cNvGrpSpPr/>
          <p:nvPr/>
        </p:nvGrpSpPr>
        <p:grpSpPr>
          <a:xfrm>
            <a:off x="2280569" y="1073150"/>
            <a:ext cx="2444531" cy="4946650"/>
            <a:chOff x="889918" y="1073150"/>
            <a:chExt cx="2444531" cy="4946650"/>
          </a:xfrm>
        </p:grpSpPr>
        <p:sp>
          <p:nvSpPr>
            <p:cNvPr id="12" name="Rounded Rectangle 11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44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2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2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5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8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7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Picture Placeholder 42"/>
          <p:cNvSpPr>
            <a:spLocks noGrp="1"/>
          </p:cNvSpPr>
          <p:nvPr>
            <p:ph type="pic" sz="quarter" idx="64" hasCustomPrompt="1"/>
          </p:nvPr>
        </p:nvSpPr>
        <p:spPr>
          <a:xfrm>
            <a:off x="2424453" y="1224424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329878" y="1073150"/>
            <a:ext cx="2449294" cy="4946650"/>
            <a:chOff x="3729678" y="1073150"/>
            <a:chExt cx="2449294" cy="4946650"/>
          </a:xfrm>
        </p:grpSpPr>
        <p:sp>
          <p:nvSpPr>
            <p:cNvPr id="91" name="Rounded Rectangle 90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7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31750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8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Picture Placeholder 89"/>
          <p:cNvSpPr>
            <a:spLocks noGrp="1"/>
          </p:cNvSpPr>
          <p:nvPr>
            <p:ph type="pic" sz="quarter" idx="65" hasCustomPrompt="1"/>
          </p:nvPr>
        </p:nvSpPr>
        <p:spPr>
          <a:xfrm>
            <a:off x="5473763" y="1224424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57117" y="3435127"/>
            <a:ext cx="2895285" cy="89748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58190" y="2893140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8257117" y="1803794"/>
            <a:ext cx="2895285" cy="89867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67" hasCustomPrompt="1"/>
          </p:nvPr>
        </p:nvSpPr>
        <p:spPr>
          <a:xfrm>
            <a:off x="8258190" y="1261806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5" name="Текст 7"/>
          <p:cNvSpPr>
            <a:spLocks noGrp="1"/>
          </p:cNvSpPr>
          <p:nvPr>
            <p:ph type="body" sz="quarter" idx="68" hasCustomPrompt="1"/>
          </p:nvPr>
        </p:nvSpPr>
        <p:spPr>
          <a:xfrm>
            <a:off x="8257117" y="5053766"/>
            <a:ext cx="2895285" cy="90267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6" name="Текст 7"/>
          <p:cNvSpPr>
            <a:spLocks noGrp="1"/>
          </p:cNvSpPr>
          <p:nvPr>
            <p:ph type="body" sz="quarter" idx="69" hasCustomPrompt="1"/>
          </p:nvPr>
        </p:nvSpPr>
        <p:spPr>
          <a:xfrm>
            <a:off x="8258190" y="4511779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8" name="Текст 7"/>
          <p:cNvSpPr>
            <a:spLocks noGrp="1"/>
          </p:cNvSpPr>
          <p:nvPr>
            <p:ph type="body" sz="quarter" idx="70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092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7"/>
          <p:cNvCxnSpPr/>
          <p:nvPr/>
        </p:nvCxnSpPr>
        <p:spPr>
          <a:xfrm flipH="1">
            <a:off x="3220608" y="-12778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4530081" y="6305495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3" name="Oval 92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Group 18"/>
          <p:cNvGrpSpPr/>
          <p:nvPr/>
        </p:nvGrpSpPr>
        <p:grpSpPr>
          <a:xfrm>
            <a:off x="2324100" y="-3650455"/>
            <a:ext cx="5524894" cy="7854951"/>
            <a:chOff x="6481335" y="1097757"/>
            <a:chExt cx="5524894" cy="7854951"/>
          </a:xfrm>
        </p:grpSpPr>
        <p:sp>
          <p:nvSpPr>
            <p:cNvPr id="109" name="Rounded Rectangle 108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08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92" name="Рисунок 13"/>
          <p:cNvSpPr>
            <a:spLocks noGrp="1"/>
          </p:cNvSpPr>
          <p:nvPr>
            <p:ph type="pic" sz="quarter" idx="66" hasCustomPrompt="1"/>
          </p:nvPr>
        </p:nvSpPr>
        <p:spPr>
          <a:xfrm>
            <a:off x="2634331" y="-3091749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324100" y="4821940"/>
            <a:ext cx="5524894" cy="7854951"/>
            <a:chOff x="6481335" y="1097757"/>
            <a:chExt cx="5524894" cy="7854951"/>
          </a:xfrm>
        </p:grpSpPr>
        <p:sp>
          <p:nvSpPr>
            <p:cNvPr id="46" name="Rounded Rectangle 45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3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6" name="Рисунок 13"/>
          <p:cNvSpPr>
            <a:spLocks noGrp="1"/>
          </p:cNvSpPr>
          <p:nvPr>
            <p:ph type="pic" sz="quarter" idx="67" hasCustomPrompt="1"/>
          </p:nvPr>
        </p:nvSpPr>
        <p:spPr>
          <a:xfrm>
            <a:off x="2634331" y="5380646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9164638" y="2197895"/>
            <a:ext cx="5524894" cy="7854951"/>
            <a:chOff x="6481335" y="1097757"/>
            <a:chExt cx="5524894" cy="7854951"/>
          </a:xfrm>
        </p:grpSpPr>
        <p:sp>
          <p:nvSpPr>
            <p:cNvPr id="60" name="Rounded Rectangle 59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4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65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67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9474869" y="2756601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5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901065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1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27.xml"/><Relationship Id="rId107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113" Type="http://schemas.openxmlformats.org/officeDocument/2006/relationships/slideLayout" Target="../slideLayouts/slideLayout124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08" Type="http://schemas.openxmlformats.org/officeDocument/2006/relationships/slideLayout" Target="../slideLayouts/slideLayout119.xml"/><Relationship Id="rId54" Type="http://schemas.openxmlformats.org/officeDocument/2006/relationships/slideLayout" Target="../slideLayouts/slideLayout65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6" Type="http://schemas.openxmlformats.org/officeDocument/2006/relationships/slideLayout" Target="../slideLayouts/slideLayout117.xml"/><Relationship Id="rId114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04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110" Type="http://schemas.openxmlformats.org/officeDocument/2006/relationships/slideLayout" Target="../slideLayouts/slideLayout121.xml"/><Relationship Id="rId115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105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4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Relationship Id="rId116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62" Type="http://schemas.openxmlformats.org/officeDocument/2006/relationships/slideLayout" Target="../slideLayouts/slideLayout73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11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3445B-23C6-5E2F-94E9-662E7D3E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29A99-ABA8-2413-E8EF-300F1CE35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E2177-BBDC-5A9B-3324-A8FF5E5EE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6059-8E0D-46A8-B6CF-A9B94B0AA05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5A4D2-2E91-17A4-43C1-775800418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5D65C-32E5-26C9-72BF-47E2F1B64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ECF69-E4C9-40C3-A356-DB642DA2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/>
          <p:cNvSpPr>
            <a:spLocks noGrp="1"/>
          </p:cNvSpPr>
          <p:nvPr>
            <p:ph type="body" idx="1"/>
          </p:nvPr>
        </p:nvSpPr>
        <p:spPr>
          <a:xfrm>
            <a:off x="854780" y="2598700"/>
            <a:ext cx="10514938" cy="35780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Title_01</a:t>
            </a:r>
          </a:p>
          <a:p>
            <a:pPr lvl="3"/>
            <a:r>
              <a:rPr lang="en-US" dirty="0"/>
              <a:t>Title_02</a:t>
            </a:r>
          </a:p>
          <a:p>
            <a:pPr lvl="4"/>
            <a:r>
              <a:rPr lang="en-US" dirty="0"/>
              <a:t>Base text_01</a:t>
            </a:r>
          </a:p>
          <a:p>
            <a:pPr marL="0" marR="0" lvl="0" indent="0" algn="l" defTabSz="906785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Base text_02</a:t>
            </a:r>
          </a:p>
          <a:p>
            <a:pPr lvl="5"/>
            <a:r>
              <a:rPr lang="en-US" dirty="0"/>
              <a:t>Base text_03</a:t>
            </a:r>
          </a:p>
          <a:p>
            <a:pPr lvl="6"/>
            <a:r>
              <a:rPr lang="en-US" dirty="0"/>
              <a:t>Base text_04</a:t>
            </a:r>
          </a:p>
          <a:p>
            <a:pPr lvl="7"/>
            <a:endParaRPr lang="en-US" dirty="0"/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863938" y="1118595"/>
            <a:ext cx="10514938" cy="13251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4644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</p:sldLayoutIdLst>
  <p:transition spd="slow">
    <p:push dir="u"/>
  </p:transition>
  <p:hf sldNum="0" hdr="0" ftr="0" dt="0"/>
  <p:txStyles>
    <p:titleStyle>
      <a:lvl1pPr algn="l" defTabSz="906785" rtl="0" eaLnBrk="1" latinLnBrk="0" hangingPunct="1">
        <a:lnSpc>
          <a:spcPct val="90000"/>
        </a:lnSpc>
        <a:spcBef>
          <a:spcPct val="0"/>
        </a:spcBef>
        <a:buNone/>
        <a:defRPr sz="7519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06785" rtl="0" eaLnBrk="1" fontAlgn="auto" latinLnBrk="0" hangingPunct="1">
        <a:lnSpc>
          <a:spcPct val="100000"/>
        </a:lnSpc>
        <a:spcBef>
          <a:spcPts val="496"/>
        </a:spcBef>
        <a:spcAft>
          <a:spcPts val="0"/>
        </a:spcAft>
        <a:buClrTx/>
        <a:buSzPct val="100000"/>
        <a:buFontTx/>
        <a:buNone/>
        <a:tabLst/>
        <a:defRPr sz="1003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447203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805" b="1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0" indent="0" algn="l" defTabSz="447203" rtl="0" eaLnBrk="1" latinLnBrk="0" hangingPunct="1">
        <a:lnSpc>
          <a:spcPct val="150000"/>
        </a:lnSpc>
        <a:spcBef>
          <a:spcPts val="496"/>
        </a:spcBef>
        <a:buSzPct val="100000"/>
        <a:buFontTx/>
        <a:buNone/>
        <a:defRPr sz="1003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06785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504" b="1" kern="120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0" indent="0" algn="l" defTabSz="906785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203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0" indent="0" algn="l" defTabSz="906785" rtl="0" eaLnBrk="1" latinLnBrk="0" hangingPunct="1">
        <a:lnSpc>
          <a:spcPct val="100000"/>
        </a:lnSpc>
        <a:spcBef>
          <a:spcPts val="496"/>
        </a:spcBef>
        <a:buFontTx/>
        <a:buNone/>
        <a:defRPr sz="802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6pPr>
      <a:lvl7pPr marL="0" indent="0" algn="l" defTabSz="906785" rtl="0" eaLnBrk="1" latinLnBrk="0" hangingPunct="1">
        <a:lnSpc>
          <a:spcPct val="100000"/>
        </a:lnSpc>
        <a:spcBef>
          <a:spcPts val="496"/>
        </a:spcBef>
        <a:buFontTx/>
        <a:buNone/>
        <a:defRPr sz="802" b="1" kern="1200" baseline="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7pPr>
      <a:lvl8pPr marL="0" marR="0" indent="0" algn="l" defTabSz="906785" rtl="0" eaLnBrk="1" fontAlgn="auto" latinLnBrk="0" hangingPunct="1">
        <a:lnSpc>
          <a:spcPct val="90000"/>
        </a:lnSpc>
        <a:spcBef>
          <a:spcPts val="496"/>
        </a:spcBef>
        <a:spcAft>
          <a:spcPts val="0"/>
        </a:spcAft>
        <a:buClrTx/>
        <a:buSzTx/>
        <a:buFontTx/>
        <a:buNone/>
        <a:tabLst/>
        <a:defRPr sz="802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9040" indent="0" algn="l" defTabSz="906785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None/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5339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2pPr>
      <a:lvl3pPr marL="906785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8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4pPr>
      <a:lvl5pPr marL="1813572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5pPr>
      <a:lvl6pPr marL="226696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720357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173750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62714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1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94D36F-124A-A048-2F8E-366F6576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latin typeface="Mulish" pitchFamily="2" charset="0"/>
                <a:ea typeface="Jura" pitchFamily="2" charset="0"/>
              </a:rPr>
              <a:t>Комплексный курс по разработке веб-приложений на Python</a:t>
            </a:r>
            <a:endParaRPr lang="en-US" sz="4000" dirty="0">
              <a:latin typeface="Mulish" pitchFamily="2" charset="0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92106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8EFE4-4859-F144-7B68-7DD019F79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732" indent="0">
              <a:buNone/>
            </a:pPr>
            <a:r>
              <a:rPr lang="en-US" dirty="0">
                <a:latin typeface="+mn-lt"/>
                <a:ea typeface="Jura" pitchFamily="2" charset="0"/>
              </a:rPr>
              <a:t>Beautiful is better than ugly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421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ave in the ocean&#10;&#10;Description automatically generated with low confidence">
            <a:extLst>
              <a:ext uri="{FF2B5EF4-FFF2-40B4-BE49-F238E27FC236}">
                <a16:creationId xmlns:a16="http://schemas.microsoft.com/office/drawing/2014/main" id="{0C2E8F3B-B424-0B6D-FCF4-AEA08120273C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14051" b="14051"/>
          <a:stretch>
            <a:fillRect/>
          </a:stretch>
        </p:blipFill>
        <p:spPr>
          <a:xfrm>
            <a:off x="6816725" y="0"/>
            <a:ext cx="5375275" cy="6869113"/>
          </a:xfr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76DA64-6A88-5F2B-3D12-9A61E65209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4550" y="1604356"/>
            <a:ext cx="4006214" cy="4170618"/>
          </a:xfrm>
        </p:spPr>
        <p:txBody>
          <a:bodyPr wrap="square"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 </a:t>
            </a:r>
            <a:r>
              <a:rPr lang="ru-RU" sz="1400" dirty="0">
                <a:ea typeface="Jura" pitchFamily="2" charset="0"/>
              </a:rPr>
              <a:t>это мощный язык программирования, спроектированный на основе концепции минимализма и простоты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</a:t>
            </a:r>
            <a:r>
              <a:rPr lang="ru-RU" sz="1400" dirty="0">
                <a:ea typeface="Jura" pitchFamily="2" charset="0"/>
              </a:rPr>
              <a:t> поставляется по принципу «батарейки в комплекте», обширный набор инструментов доступен сразу после установки, более 100 тысяч</a:t>
            </a:r>
            <a:r>
              <a:rPr lang="en-US" sz="1400" dirty="0">
                <a:ea typeface="Jura" pitchFamily="2" charset="0"/>
              </a:rPr>
              <a:t> </a:t>
            </a:r>
            <a:r>
              <a:rPr lang="ru-RU" sz="1400" dirty="0">
                <a:ea typeface="Jura" pitchFamily="2" charset="0"/>
              </a:rPr>
              <a:t>дополнительных модулей помогут расширить стандартную функциональность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 </a:t>
            </a:r>
            <a:r>
              <a:rPr lang="ru-RU" sz="1400" dirty="0">
                <a:ea typeface="Jura" pitchFamily="2" charset="0"/>
              </a:rPr>
              <a:t>открытый и кроссплатформенный, с его помощью можно решить любую задачу, но многие можно уже не решать</a:t>
            </a:r>
            <a:endParaRPr lang="en-US" sz="1400" dirty="0">
              <a:ea typeface="Jura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D8C58E-6E4E-D9CA-3EBC-0FDF2442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b="0" i="0" kern="1200" cap="none" spc="0" baseline="0" dirty="0">
                <a:effectLst/>
                <a:ea typeface="Jura" pitchFamily="2" charset="0"/>
              </a:rPr>
              <a:t>PYTHON</a:t>
            </a:r>
            <a:endParaRPr lang="en-US" dirty="0"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09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E79C8F-9062-5654-63CA-A5C15513F7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3949" b="-33949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EA5B55F-04E4-E1DD-5A23-2E3D9E28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+mn-lt"/>
              </a:rPr>
              <a:t>Python</a:t>
            </a:r>
            <a:r>
              <a:rPr lang="ru-RU" sz="2200" dirty="0">
                <a:latin typeface="+mn-lt"/>
              </a:rPr>
              <a:t> занимает первое место по популярности среди языков программирования</a:t>
            </a:r>
            <a:r>
              <a:rPr lang="en-US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по оценке </a:t>
            </a:r>
            <a:r>
              <a:rPr lang="en-US" sz="2200" dirty="0">
                <a:latin typeface="+mn-lt"/>
              </a:rPr>
              <a:t>TIOBE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3371DF5-C6FC-99A2-5D68-359EDB59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wrap="square" anchor="t">
            <a:normAutofit/>
          </a:bodyPr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низкий порог входа и быстрое обучение, лёкгость поддержки существующих решений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растущая популярность направлений data science и machine learning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применимость в различных областях</a:t>
            </a:r>
          </a:p>
        </p:txBody>
      </p:sp>
    </p:spTree>
    <p:extLst>
      <p:ext uri="{BB962C8B-B14F-4D97-AF65-F5344CB8AC3E}">
        <p14:creationId xmlns:p14="http://schemas.microsoft.com/office/powerpoint/2010/main" val="3459709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Logo, company name&#10;&#10;Description automatically generated">
            <a:extLst>
              <a:ext uri="{FF2B5EF4-FFF2-40B4-BE49-F238E27FC236}">
                <a16:creationId xmlns:a16="http://schemas.microsoft.com/office/drawing/2014/main" id="{973BA7DB-7BC6-646A-7CBA-76D61E927C0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604" r="604"/>
          <a:stretch>
            <a:fillRect/>
          </a:stretch>
        </p:blipFill>
        <p:spPr/>
      </p:pic>
      <p:pic>
        <p:nvPicPr>
          <p:cNvPr id="18" name="Picture Placeholder 17" descr="Icon&#10;&#10;Description automatically generated with low confidence">
            <a:extLst>
              <a:ext uri="{FF2B5EF4-FFF2-40B4-BE49-F238E27FC236}">
                <a16:creationId xmlns:a16="http://schemas.microsoft.com/office/drawing/2014/main" id="{1DEBFA12-13EC-0711-7A63-41EE99F8C40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8802" r="18802"/>
          <a:stretch>
            <a:fillRect/>
          </a:stretch>
        </p:blipFill>
        <p:spPr/>
      </p:pic>
      <p:pic>
        <p:nvPicPr>
          <p:cNvPr id="20" name="Picture Placeholder 19" descr="Logo&#10;&#10;Description automatically generated">
            <a:extLst>
              <a:ext uri="{FF2B5EF4-FFF2-40B4-BE49-F238E27FC236}">
                <a16:creationId xmlns:a16="http://schemas.microsoft.com/office/drawing/2014/main" id="{C0E40ABC-072B-9241-DFC8-954666B11FD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2788" r="12788"/>
          <a:stretch>
            <a:fillRect/>
          </a:stretch>
        </p:blipFill>
        <p:spPr/>
      </p:pic>
      <p:pic>
        <p:nvPicPr>
          <p:cNvPr id="22" name="Picture Placeholder 21" descr="Logo, icon&#10;&#10;Description automatically generated">
            <a:extLst>
              <a:ext uri="{FF2B5EF4-FFF2-40B4-BE49-F238E27FC236}">
                <a16:creationId xmlns:a16="http://schemas.microsoft.com/office/drawing/2014/main" id="{06914F6F-7116-3337-DAEF-DE9C5AA3B64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l="16758" r="16758"/>
          <a:stretch>
            <a:fillRect/>
          </a:stretch>
        </p:blipFill>
        <p:spPr/>
      </p:pic>
      <p:pic>
        <p:nvPicPr>
          <p:cNvPr id="24" name="Picture Placeholder 23" descr="Icon&#10;&#10;Description automatically generated with low confidence">
            <a:extLst>
              <a:ext uri="{FF2B5EF4-FFF2-40B4-BE49-F238E27FC236}">
                <a16:creationId xmlns:a16="http://schemas.microsoft.com/office/drawing/2014/main" id="{423AEC9C-1A73-9A29-2F0E-D71ADA4A1B1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l="440" r="440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A16F25-4FF6-55E5-78A1-7317DFB0A7D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Истории успеха и разбор полётов можно найти на сайте </a:t>
            </a:r>
            <a:r>
              <a:rPr lang="en-US" dirty="0"/>
              <a:t>python.org, </a:t>
            </a:r>
            <a:r>
              <a:rPr lang="ru-RU" dirty="0"/>
              <a:t>так же на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ru-RU" dirty="0"/>
              <a:t>есть несколько блогов разработчиков из этих компаний, а у </a:t>
            </a:r>
            <a:r>
              <a:rPr lang="en-US" dirty="0"/>
              <a:t>Netflix </a:t>
            </a:r>
            <a:r>
              <a:rPr lang="ru-RU" dirty="0"/>
              <a:t>есть свой собственный технический блог </a:t>
            </a:r>
            <a:r>
              <a:rPr lang="en-US" dirty="0"/>
              <a:t>netflixtechblog.com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AAAAEE-F47D-EC2C-F8D6-449B951AB3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/>
              <a:t>Компании, использующие </a:t>
            </a:r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5986402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body of water with ripples&#10;&#10;Description automatically generated with medium confidence">
            <a:extLst>
              <a:ext uri="{FF2B5EF4-FFF2-40B4-BE49-F238E27FC236}">
                <a16:creationId xmlns:a16="http://schemas.microsoft.com/office/drawing/2014/main" id="{72512ED2-4FA5-1B00-AC3F-4482CDC600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797" r="979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83946-560C-4C00-9C61-72DCAAC6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ru-RU" dirty="0">
                <a:latin typeface="+mn-lt"/>
              </a:rPr>
              <a:t>Области применения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AEBBA-B571-4D10-9B58-A00BE0645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Web Development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Game Development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Machine Learning and Artificial Intelligence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Data Science and Data Visualization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Computer Vision and Image Recognition</a:t>
            </a:r>
            <a:endParaRPr lang="en-US" sz="1300" i="0" dirty="0">
              <a:effectLst/>
              <a:ea typeface="Jur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Desktop GUI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Web Scraping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Embedded Applications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Mobile Development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Modeling and Simulation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11529499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DD79B46-E377-4F08-9B2F-EB5C428A272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 sz="3600" dirty="0"/>
              <a:t>Что читать?</a:t>
            </a:r>
            <a:endParaRPr lang="en-US" sz="3600" dirty="0"/>
          </a:p>
        </p:txBody>
      </p:sp>
      <p:pic>
        <p:nvPicPr>
          <p:cNvPr id="67" name="Picture Placeholder 6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20C164D7-8C0A-AA49-14FD-C991CFCDBCD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2"/>
          <a:srcRect l="-378" t="2982" r="378" b="52754"/>
          <a:stretch/>
        </p:blipFill>
        <p:spPr>
          <a:xfrm>
            <a:off x="6359105" y="1222085"/>
            <a:ext cx="7475104" cy="4693237"/>
          </a:xfrm>
        </p:spPr>
      </p:pic>
    </p:spTree>
    <p:extLst>
      <p:ext uri="{BB962C8B-B14F-4D97-AF65-F5344CB8AC3E}">
        <p14:creationId xmlns:p14="http://schemas.microsoft.com/office/powerpoint/2010/main" val="23700420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>
                <a:latin typeface="+mn-lt"/>
                <a:ea typeface="Jura" pitchFamily="2" charset="0"/>
              </a:rPr>
              <a:t>Установка </a:t>
            </a:r>
            <a:r>
              <a:rPr lang="en-US" sz="3600" dirty="0">
                <a:latin typeface="+mn-lt"/>
                <a:ea typeface="Jura" pitchFamily="2" charset="0"/>
              </a:rPr>
              <a:t>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a typeface="Jur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a typeface="Jura" pitchFamily="2" charset="0"/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Пишем первую программу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1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ea typeface="Jura" pitchFamily="2" charset="0"/>
              </a:rPr>
              <a:t>IDE (VS Code, PyCharm)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00" y="3618551"/>
            <a:ext cx="6891542" cy="5932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https://code.visualstudio.com/download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Jura" pitchFamily="2" charset="0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https://www.jetbrains.com/pycharm/download/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Jura" pitchFamily="2" charset="0"/>
            </a:endParaRPr>
          </a:p>
          <a:p>
            <a:endParaRPr lang="en-US" dirty="0">
              <a:latin typeface="+mj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3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ea typeface="Jura" pitchFamily="2" charset="0"/>
              </a:rPr>
              <a:t>PIP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00" y="3618551"/>
            <a:ext cx="6891542" cy="5932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</a:rPr>
              <a:t>https://pypi.org/</a:t>
            </a:r>
          </a:p>
        </p:txBody>
      </p:sp>
    </p:spTree>
    <p:extLst>
      <p:ext uri="{BB962C8B-B14F-4D97-AF65-F5344CB8AC3E}">
        <p14:creationId xmlns:p14="http://schemas.microsoft.com/office/powerpoint/2010/main" val="122732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17D5569D-980B-A269-EA2F-7FC34C232B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3310" t="9911" r="23180" b="49787"/>
          <a:stretch/>
        </p:blipFill>
        <p:spPr>
          <a:xfrm>
            <a:off x="5016342" y="1803829"/>
            <a:ext cx="2159318" cy="21667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955A6-5B57-AA70-2662-C0F0BD6FD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Никита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AE3F6-E6F0-B6BB-C0AA-DE212FC1BE9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Jura" pitchFamily="2" charset="0"/>
              </a:rPr>
              <a:t>10</a:t>
            </a:r>
            <a:r>
              <a:rPr lang="ru-RU" dirty="0">
                <a:ea typeface="Jura" pitchFamily="2" charset="0"/>
              </a:rPr>
              <a:t> лет </a:t>
            </a:r>
            <a:r>
              <a:rPr lang="en-US" dirty="0">
                <a:ea typeface="Jura" pitchFamily="2" charset="0"/>
              </a:rPr>
              <a:t>production </a:t>
            </a:r>
            <a:r>
              <a:rPr lang="ru-RU" dirty="0">
                <a:ea typeface="Jura" pitchFamily="2" charset="0"/>
              </a:rPr>
              <a:t>опыта (</a:t>
            </a:r>
            <a:r>
              <a:rPr lang="en-US" dirty="0">
                <a:ea typeface="Jura" pitchFamily="2" charset="0"/>
              </a:rPr>
              <a:t>EPAM Systems</a:t>
            </a:r>
            <a:r>
              <a:rPr lang="ru-RU" dirty="0">
                <a:ea typeface="Jura" pitchFamily="2" charset="0"/>
              </a:rPr>
              <a:t>)</a:t>
            </a:r>
            <a:endParaRPr lang="en-US" dirty="0">
              <a:ea typeface="Jura" pitchFamily="2" charset="0"/>
            </a:endParaRPr>
          </a:p>
          <a:p>
            <a:r>
              <a:rPr lang="ru-RU" dirty="0">
                <a:ea typeface="Jura" pitchFamily="2" charset="0"/>
              </a:rPr>
              <a:t>Специалист в области </a:t>
            </a:r>
            <a:r>
              <a:rPr lang="en-US" dirty="0">
                <a:ea typeface="Jura" pitchFamily="2" charset="0"/>
              </a:rPr>
              <a:t>PIM/DAM</a:t>
            </a:r>
            <a:r>
              <a:rPr lang="ru-RU" dirty="0">
                <a:ea typeface="Jura" pitchFamily="2" charset="0"/>
              </a:rPr>
              <a:t>, магистр всяческих наук, автор статей на </a:t>
            </a:r>
            <a:r>
              <a:rPr lang="en-US" dirty="0">
                <a:ea typeface="Jura" pitchFamily="2" charset="0"/>
              </a:rPr>
              <a:t>dev.by, </a:t>
            </a:r>
            <a:r>
              <a:rPr lang="ru-RU" dirty="0">
                <a:ea typeface="Jura" pitchFamily="2" charset="0"/>
              </a:rPr>
              <a:t>обычный человек</a:t>
            </a:r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6E98D4-53C4-6704-C57C-9A2501FEF1B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Architect, full stack developer, team lead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87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Демо-проект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4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F8041-A368-4C60-92B7-5776BE872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ctr">
            <a:normAutofit/>
          </a:bodyPr>
          <a:lstStyle/>
          <a:p>
            <a:r>
              <a:rPr lang="ru-RU" sz="4000" dirty="0">
                <a:latin typeface="+mn-lt"/>
                <a:ea typeface="Jura" pitchFamily="2" charset="0"/>
              </a:rPr>
              <a:t>Информация о курсе</a:t>
            </a:r>
            <a:endParaRPr lang="en-US" sz="40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360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5E2DE9E-391C-7F85-F96E-184F34D32C1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280" r="328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2E985-4AC5-AEB4-72E7-D6994462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n-lt"/>
              </a:rPr>
              <a:t>План работы</a:t>
            </a:r>
            <a:endParaRPr lang="en-US" sz="4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750FC-8D33-3836-6054-305B48D02A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27 занятий</a:t>
            </a:r>
            <a:r>
              <a:rPr lang="en-US" dirty="0">
                <a:ea typeface="Jura" pitchFamily="2" charset="0"/>
              </a:rPr>
              <a:t> </a:t>
            </a:r>
            <a:r>
              <a:rPr lang="ru-RU" dirty="0">
                <a:ea typeface="Jura" pitchFamily="2" charset="0"/>
              </a:rPr>
              <a:t>по две «пары»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a typeface="Jura" pitchFamily="2" charset="0"/>
              </a:rPr>
              <a:t>Core Python + Basic Web + Django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самостоятельная работа + домашние задания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защита проекта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a typeface="Jura" pitchFamily="2" charset="0"/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СЕРТИФИКАТ</a:t>
            </a:r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007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E985-4AC5-AEB4-72E7-D6994462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988" y="1624368"/>
            <a:ext cx="5760589" cy="1805030"/>
          </a:xfrm>
        </p:spPr>
        <p:txBody>
          <a:bodyPr>
            <a:noAutofit/>
          </a:bodyPr>
          <a:lstStyle/>
          <a:p>
            <a:r>
              <a:rPr lang="ru-RU" sz="4400" dirty="0">
                <a:latin typeface="+mn-lt"/>
              </a:rPr>
              <a:t>Что нужно, чтобы успешно завершить курс?</a:t>
            </a:r>
            <a:endParaRPr lang="en-US" sz="4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750FC-8D33-3836-6054-305B48D02A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Наличие желания и времени (от 10 часов в неделю)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Знание алгоритмов и</a:t>
            </a:r>
            <a:r>
              <a:rPr lang="en-US" dirty="0">
                <a:ea typeface="Jura" pitchFamily="2" charset="0"/>
              </a:rPr>
              <a:t>/</a:t>
            </a:r>
            <a:r>
              <a:rPr lang="ru-RU" dirty="0">
                <a:ea typeface="Jura" pitchFamily="2" charset="0"/>
              </a:rPr>
              <a:t>или разметки будет преимуществом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Опыт программирования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Математика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Техническое образование</a:t>
            </a:r>
            <a:endParaRPr lang="en-US" strike="sngStrike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  <p:pic>
        <p:nvPicPr>
          <p:cNvPr id="12" name="Picture Placeholder 11" descr="A picture containing aquatic mammal, mammal, dolphin, night sky&#10;&#10;Description automatically generated">
            <a:extLst>
              <a:ext uri="{FF2B5EF4-FFF2-40B4-BE49-F238E27FC236}">
                <a16:creationId xmlns:a16="http://schemas.microsoft.com/office/drawing/2014/main" id="{D3AF024F-9E03-C77B-94A5-69473388712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336" r="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27002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close-up of a microphone&#10;&#10;Description automatically generated with low confidence">
            <a:extLst>
              <a:ext uri="{FF2B5EF4-FFF2-40B4-BE49-F238E27FC236}">
                <a16:creationId xmlns:a16="http://schemas.microsoft.com/office/drawing/2014/main" id="{E946BA6E-27D4-2436-A061-2D1EA97925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593" b="16593"/>
          <a:stretch>
            <a:fillRect/>
          </a:stretch>
        </p:blipFill>
        <p:spPr/>
      </p:pic>
      <p:pic>
        <p:nvPicPr>
          <p:cNvPr id="27" name="Picture Placeholder 26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74B08126-0168-611A-E289-A51ABC59DAD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6774" r="16774"/>
          <a:stretch>
            <a:fillRect/>
          </a:stretch>
        </p:blipFill>
        <p:spPr/>
      </p:pic>
      <p:pic>
        <p:nvPicPr>
          <p:cNvPr id="29" name="Picture Placeholder 28" descr="A picture containing text, clapperboard, businesscard&#10;&#10;Description automatically generated">
            <a:extLst>
              <a:ext uri="{FF2B5EF4-FFF2-40B4-BE49-F238E27FC236}">
                <a16:creationId xmlns:a16="http://schemas.microsoft.com/office/drawing/2014/main" id="{41530301-47DC-58B3-D8D0-887E36968C7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6575" b="16575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488A0F-2584-0AA9-20FE-A1493BEF66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камера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11142E-FD64-3740-D6FB-2FCA3F505F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звук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178408-9EFD-7E22-A210-5ADD889400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мотор!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85796B-C5D6-FD52-1E26-028C0736B13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Не забывайте выключать микрофоны, если не говорите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6311AD-F82B-D763-7762-7E3CE7250C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Камеру включать совершенно не обязательно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97BB472-1F1D-7344-C591-3B0CF5068E4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Все сессии записываются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689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Icon&#10;&#10;Description automatically generated">
            <a:extLst>
              <a:ext uri="{FF2B5EF4-FFF2-40B4-BE49-F238E27FC236}">
                <a16:creationId xmlns:a16="http://schemas.microsoft.com/office/drawing/2014/main" id="{E54E6C01-4D8E-A182-BA42-E207A2BE8E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4202" t="-4541" r="-4018" b="-3617"/>
          <a:stretch/>
        </p:blipFill>
        <p:spPr>
          <a:xfrm>
            <a:off x="2851526" y="1984996"/>
            <a:ext cx="2879893" cy="2877664"/>
          </a:xfrm>
        </p:spPr>
      </p:pic>
      <p:pic>
        <p:nvPicPr>
          <p:cNvPr id="35" name="Picture Placeholder 34" descr="Icon&#10;&#10;Description automatically generated">
            <a:extLst>
              <a:ext uri="{FF2B5EF4-FFF2-40B4-BE49-F238E27FC236}">
                <a16:creationId xmlns:a16="http://schemas.microsoft.com/office/drawing/2014/main" id="{21B4E1AB-CD40-5F8D-516E-83672ABD5F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6842" r="16842"/>
          <a:stretch>
            <a:fillRect/>
          </a:stretch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90C4CB7-D4C2-9A56-8FF3-541440ACEE0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56413" y="5053766"/>
            <a:ext cx="2875005" cy="5175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Telegram </a:t>
            </a:r>
            <a:r>
              <a:rPr lang="ru-RU" dirty="0"/>
              <a:t>– организационные вопросы и неформальное общение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7F8EEEE-BFE2-C9C0-F28B-B703CD24F63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58454" y="3609265"/>
            <a:ext cx="2887666" cy="517530"/>
          </a:xfrm>
        </p:spPr>
        <p:txBody>
          <a:bodyPr/>
          <a:lstStyle/>
          <a:p>
            <a:r>
              <a:rPr lang="en-US" dirty="0"/>
              <a:t>GitHub – </a:t>
            </a:r>
            <a:r>
              <a:rPr lang="ru-RU" dirty="0"/>
              <a:t>обсуждение домашек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503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Autofit/>
          </a:bodyPr>
          <a:lstStyle/>
          <a:p>
            <a:r>
              <a:rPr lang="ru-RU" sz="4000" dirty="0">
                <a:latin typeface="+mn-lt"/>
                <a:ea typeface="Jura" pitchFamily="2" charset="0"/>
              </a:rPr>
              <a:t>Сейчас можно задать любые вопросы</a:t>
            </a:r>
            <a:endParaRPr lang="en-US" sz="40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0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F8041-A368-4C60-92B7-5776BE872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ctr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Введение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662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1_Welco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Mulish"/>
        <a:ea typeface=""/>
        <a:cs typeface=""/>
      </a:majorFont>
      <a:minorFont>
        <a:latin typeface="Mulish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" id="{E1943ED4-74EF-4F8C-B10E-AE5D64934FE9}" vid="{0DB25F52-A022-425B-980A-1299967136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Widescreen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Fira Sans Medium</vt:lpstr>
      <vt:lpstr>Jura</vt:lpstr>
      <vt:lpstr>Mulish</vt:lpstr>
      <vt:lpstr>Office Theme</vt:lpstr>
      <vt:lpstr>01_Welcome</vt:lpstr>
      <vt:lpstr>Комплексный курс по разработке веб-приложений на Python</vt:lpstr>
      <vt:lpstr>PowerPoint Presentation</vt:lpstr>
      <vt:lpstr>Информация о курсе</vt:lpstr>
      <vt:lpstr>План работы</vt:lpstr>
      <vt:lpstr>Что нужно, чтобы успешно завершить курс?</vt:lpstr>
      <vt:lpstr>PowerPoint Presentation</vt:lpstr>
      <vt:lpstr>PowerPoint Presentation</vt:lpstr>
      <vt:lpstr>Сейчас можно задать любые вопросы</vt:lpstr>
      <vt:lpstr>Введение</vt:lpstr>
      <vt:lpstr>PowerPoint Presentation</vt:lpstr>
      <vt:lpstr>PYTHON</vt:lpstr>
      <vt:lpstr>Python занимает первое место по популярности среди языков программирования по оценке TIOBE</vt:lpstr>
      <vt:lpstr>PowerPoint Presentation</vt:lpstr>
      <vt:lpstr>Области применения</vt:lpstr>
      <vt:lpstr>PowerPoint Presentation</vt:lpstr>
      <vt:lpstr>Установка Python</vt:lpstr>
      <vt:lpstr>Пишем первую программу</vt:lpstr>
      <vt:lpstr>IDE (VS Code, PyCharm)</vt:lpstr>
      <vt:lpstr>PIP</vt:lpstr>
      <vt:lpstr>Демо-проект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Комплексный курс по разработке веб-приложений на Python</dc:title>
  <dc:creator>Mikita Tsiarentsyeu</dc:creator>
  <cp:lastModifiedBy>Mikita Tsiarentsyeu</cp:lastModifiedBy>
  <cp:revision>1</cp:revision>
  <dcterms:created xsi:type="dcterms:W3CDTF">2023-10-14T08:38:55Z</dcterms:created>
  <dcterms:modified xsi:type="dcterms:W3CDTF">2023-10-14T08:39:24Z</dcterms:modified>
</cp:coreProperties>
</file>